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7" r:id="rId3"/>
    <p:sldId id="293" r:id="rId4"/>
    <p:sldId id="294" r:id="rId5"/>
    <p:sldId id="259" r:id="rId6"/>
    <p:sldId id="296" r:id="rId7"/>
    <p:sldId id="261" r:id="rId8"/>
    <p:sldId id="298" r:id="rId9"/>
    <p:sldId id="263" r:id="rId10"/>
    <p:sldId id="309" r:id="rId11"/>
    <p:sldId id="300" r:id="rId12"/>
    <p:sldId id="314" r:id="rId13"/>
    <p:sldId id="310" r:id="rId14"/>
    <p:sldId id="281" r:id="rId15"/>
    <p:sldId id="268" r:id="rId16"/>
    <p:sldId id="303" r:id="rId17"/>
    <p:sldId id="306" r:id="rId18"/>
    <p:sldId id="308" r:id="rId19"/>
    <p:sldId id="31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2EB"/>
    <a:srgbClr val="FF9933"/>
    <a:srgbClr val="FD7777"/>
    <a:srgbClr val="FF99CC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1892" autoAdjust="0"/>
  </p:normalViewPr>
  <p:slideViewPr>
    <p:cSldViewPr>
      <p:cViewPr>
        <p:scale>
          <a:sx n="92" d="100"/>
          <a:sy n="92" d="100"/>
        </p:scale>
        <p:origin x="-51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A9046-067D-47A1-AC4F-3F4B51D77AA1}" type="doc">
      <dgm:prSet loTypeId="urn:microsoft.com/office/officeart/2005/8/layout/default#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33C3D03-2B37-404F-BB15-0EBEC9127A1D}" type="pres">
      <dgm:prSet presAssocID="{3CBA9046-067D-47A1-AC4F-3F4B51D77A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4151477-2FC8-4CE1-849F-26D35EBBE7F9}" type="presOf" srcId="{3CBA9046-067D-47A1-AC4F-3F4B51D77AA1}" destId="{F33C3D03-2B37-404F-BB15-0EBEC9127A1D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324B9-EF69-4EAE-888F-95F85C0278E6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31AAD-8186-40E6-9E1E-3C9DC66B4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42A30-3AF7-41DF-91F3-8E6774EFBE85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FDF7-D208-4B13-B594-EF08D5BA1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83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lumMod val="76000"/>
              </a:srgbClr>
            </a:gs>
            <a:gs pos="19000">
              <a:srgbClr val="21D6E0">
                <a:lumMod val="76000"/>
              </a:srgbClr>
            </a:gs>
            <a:gs pos="38000">
              <a:srgbClr val="0087E6"/>
            </a:gs>
            <a:gs pos="76000">
              <a:srgbClr val="005CBF">
                <a:lumMod val="6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0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10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0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0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0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0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4115" y="1476097"/>
            <a:ext cx="5754115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329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9BBB59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№60  «Колосок» города Калуги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6" descr="IMG_1400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639" y="31276"/>
            <a:ext cx="680481" cy="49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96139" y="5475608"/>
            <a:ext cx="2693110" cy="120032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Подготовила: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Грибова  Елена Васильевна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воспитатель МБДОУ №60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первая квалификационная категория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формированию у детей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второй группы раннего возраста экологических представлений в разных видах деятельности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мы птицам зимой помогаем»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6" name="AutoShape 8" descr="http://litsait.ru/images/photos/medium/article2497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://litsait.ru/images/photos/medium/article2497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http://litsait.ru/images/photos/medium/article2497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2" name="AutoShape 14" descr="http://litsait.ru/images/photos/medium/article2497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6" name="Picture 18" descr="http://zhivotnie.imysite.ru/pic/1_53cca3961cf9c53cca3961cf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2760307" cy="207023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223498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290" y="1"/>
            <a:ext cx="9147290" cy="6206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376302"/>
            <a:ext cx="36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520" y="3140968"/>
            <a:ext cx="2664296" cy="338437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_16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2708920"/>
            <a:ext cx="2540818" cy="3387757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C:\Users\Босс\Desktop\фото педсовет\IMG_3145.JPG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59632" y="1484784"/>
            <a:ext cx="3312368" cy="266429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4008" y="620689"/>
            <a:ext cx="449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068513" algn="l"/>
              </a:tabLs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Обогащение </a:t>
            </a:r>
          </a:p>
          <a:p>
            <a:pPr algn="ctr">
              <a:tabLst>
                <a:tab pos="2068513" algn="l"/>
              </a:tabLs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развивающей предметно – пространственной среды</a:t>
            </a:r>
          </a:p>
        </p:txBody>
      </p:sp>
    </p:spTree>
    <p:extLst>
      <p:ext uri="{BB962C8B-B14F-4D97-AF65-F5344CB8AC3E}">
        <p14:creationId xmlns="" xmlns:p14="http://schemas.microsoft.com/office/powerpoint/2010/main" val="497928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836712"/>
            <a:ext cx="7614588" cy="516405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деятельности, в которых у детей происходит формирование представлений о зимующих птицах :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5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 – исследовательская </a:t>
            </a:r>
          </a:p>
          <a:p>
            <a:r>
              <a:rPr lang="ru-RU" sz="5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</a:t>
            </a:r>
          </a:p>
          <a:p>
            <a:r>
              <a:rPr lang="ru-RU" sz="5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музыкально – художественная</a:t>
            </a:r>
          </a:p>
          <a:p>
            <a:r>
              <a:rPr lang="ru-RU" sz="5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</a:t>
            </a:r>
          </a:p>
          <a:p>
            <a:r>
              <a:rPr lang="ru-RU" sz="5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</a:t>
            </a:r>
          </a:p>
          <a:p>
            <a:r>
              <a:rPr lang="ru-RU" sz="5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конструктивная</a:t>
            </a:r>
          </a:p>
          <a:p>
            <a:r>
              <a:rPr lang="ru-RU" sz="5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трудовая</a:t>
            </a:r>
          </a:p>
          <a:p>
            <a:r>
              <a:rPr lang="ru-RU" sz="5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изобразительная</a:t>
            </a:r>
          </a:p>
          <a:p>
            <a:r>
              <a:rPr lang="ru-RU" sz="5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 художественной литературы</a:t>
            </a:r>
            <a:endParaRPr lang="ru-RU" sz="5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4"/>
            <a:ext cx="288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7290" cy="8453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95536" y="376302"/>
            <a:ext cx="36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организации: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организованная образовательная деятельность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совместная деятельность педагога и детей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самостоятельная деятельность детей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7290" cy="8453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376302"/>
            <a:ext cx="36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136904" cy="56886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 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в работе  с детьми: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Наблюдения за птицами и кормушкой, рассматривание кормушки, птичьих следов, корма для птиц,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картины, иллюстраций,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альбома, рисунков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Беседы, составление рассказа, отгадывание загадок, просмотр  презентации, чтение, вопросы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Слушание и пение песен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Подвижные игры и игровые упражнения, пальчиковые,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строительные игры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Поручения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мастерская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7290" cy="84537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376302"/>
            <a:ext cx="36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грибова\DSC010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908720"/>
            <a:ext cx="316835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290" y="0"/>
            <a:ext cx="9147290" cy="8320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Взаимодействие педагога и родителей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376302"/>
            <a:ext cx="36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родителей в акцию, консультации, индивидуальные  беседы, памятка, папки- ширмы, рекомендации, фотовыставка</a:t>
            </a:r>
          </a:p>
          <a:p>
            <a:endParaRPr lang="ru-RU" dirty="0"/>
          </a:p>
        </p:txBody>
      </p:sp>
      <p:pic>
        <p:nvPicPr>
          <p:cNvPr id="11" name="Рисунок 10" descr="IMG_39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573016"/>
            <a:ext cx="2232248" cy="2976331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764002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94" y="4614"/>
            <a:ext cx="9147290" cy="6056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1" y="-55184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1415" y="3486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71600" y="620689"/>
            <a:ext cx="7484368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проекта</a:t>
            </a:r>
            <a:endParaRPr lang="ru-RU" sz="4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412776"/>
            <a:ext cx="7776864" cy="516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Разработан комплекс мероприятий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Обогащена развивающая предметно- пространственная среда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Подобран и систематизирован наглядный и информационно – дидактический материал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вместе с детьми приняли активное участие в акции</a:t>
            </a:r>
          </a:p>
          <a:p>
            <a:pPr marL="342900" indent="-342900"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мы птицам зимой помогаем»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Организована фотовыставка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30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94" y="4614"/>
            <a:ext cx="9147290" cy="6056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 проекта</a:t>
            </a:r>
            <a:endParaRPr lang="ru-RU" sz="4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1" y="-55184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31415" y="3486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1556792"/>
            <a:ext cx="5544616" cy="2952328"/>
          </a:xfrm>
          <a:prstGeom prst="roundRect">
            <a:avLst>
              <a:gd name="adj" fmla="val 10000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Фотовыставка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детей и родителей: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мы птицам зимой помогаем»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94" y="4614"/>
            <a:ext cx="9147290" cy="6056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1" y="-55184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1415" y="3486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414592" cy="1467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гипотеза о том, что систематическое использование разных видов деятельности, форм и методов работы будет способствовать формированию основ  экологических представлений у детей, подтвердилась.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30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94" y="4614"/>
            <a:ext cx="9147290" cy="6056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Перспектива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1415" y="34865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Разработать и внедрить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весенний проект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«Скворцы прилетели».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30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Используемая литература</a:t>
            </a:r>
            <a:endParaRPr lang="ru-RU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832648"/>
          </a:xfrm>
        </p:spPr>
        <p:txBody>
          <a:bodyPr>
            <a:noAutofit/>
          </a:bodyPr>
          <a:lstStyle/>
          <a:p>
            <a:pPr lvl="0"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Программа «От рождения до школы». Примерная  Основная общеобразовательная программа дошкольного образования. под ред. Н. Е.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Вераксы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Т. С. Комаровой, М. А. Васильевой. –</a:t>
            </a:r>
          </a:p>
          <a:p>
            <a:pPr lvl="0" algn="ctr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М.: МОЗАИКА-СИНТЕЗ, 2012.          </a:t>
            </a:r>
          </a:p>
          <a:p>
            <a:pPr lvl="0"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ФГОС – М.: Центр педагогического образования, 2014.</a:t>
            </a:r>
          </a:p>
          <a:p>
            <a:pPr algn="ctr"/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О.А.Соломенникова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«Ознакомление с природой. Система работы в первой младшей группе детского сада» -</a:t>
            </a:r>
          </a:p>
          <a:p>
            <a:pPr algn="ctr">
              <a:buNone/>
            </a:pP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М.:Мозаика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Синтез, 2013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О.П.Власенко «Комплексные занятия по программе «От рождения до школы под редакцией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Н.Е.Вераксы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Т.С.Комаровой, М.А.Васильевой» - Волгоград «Учитель», 2012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Т.Н.Ильюшина «Развитие мыслительной деятельности детей раннего возраста» - Волгоград «Учитель», 2013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М.В.Коробова,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Р.Ю.Посылкина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«Малыш в мире природы»- М: «Просвещение», 2005</a:t>
            </a:r>
          </a:p>
          <a:p>
            <a:pPr algn="ctr"/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10938791"/>
              </p:ext>
            </p:extLst>
          </p:nvPr>
        </p:nvGraphicFramePr>
        <p:xfrm>
          <a:off x="715120" y="1397000"/>
          <a:ext cx="7673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8326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проекта: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познавательно-игровой, краткосрочный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реализации проекта: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 - февраль 2018г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второй группы раннего возраста, воспитатели, родители</a:t>
            </a: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56794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891" y="1953414"/>
            <a:ext cx="5163593" cy="2123658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6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6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665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- трудный период в жизни птиц.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Естественный корм становится для них недоступным. Много птиц зимой гибнет.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 раннего возраста надо формировать у детей понимание того, что человек - это часть природы, что он должен беречь, охранять и защищать её. Задача взрослых - воспитать у малышей умения правильно вести себя в природе, учить основам взаимодействия с ней.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994" y="4614"/>
            <a:ext cx="9147290" cy="6880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не сформировано понимание того, что они должны  беречь и охранять природу, правильно с ней взаимодействовать.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994" y="4614"/>
            <a:ext cx="9147290" cy="6880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ou91.omsk.obr55.ru/files/2017/01/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60" y="4005064"/>
            <a:ext cx="2253651" cy="2492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290" y="0"/>
            <a:ext cx="9147290" cy="6880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Цель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4720" b="95575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42"/>
            <a:ext cx="755576" cy="128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0166" y="2143116"/>
            <a:ext cx="6143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формирования у детей заботливого отношения к птицам зимой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794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90" y="0"/>
            <a:ext cx="9147290" cy="6880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068513" algn="l"/>
              </a:tabLst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Задачи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4720" b="95575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55576" cy="128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1052736"/>
            <a:ext cx="8373616" cy="5102027"/>
          </a:xfr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у детей представление о зимующих птицах, учить их называть и различать по внешнему виду.</a:t>
            </a:r>
          </a:p>
          <a:p>
            <a:pPr algn="just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любознательность, познавательную, речевую, двигательную и творческую активность. Развивать партнёрские отношения между родителями, детьми и педагогом.</a:t>
            </a:r>
          </a:p>
          <a:p>
            <a:pPr algn="just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заботливое отношение к птицам.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994" y="4614"/>
            <a:ext cx="9147290" cy="6160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068513" algn="l"/>
              </a:tabLst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20" t="31874" r="19811"/>
          <a:stretch/>
        </p:blipFill>
        <p:spPr>
          <a:xfrm>
            <a:off x="7812360" y="5335543"/>
            <a:ext cx="1115737" cy="152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71600" y="980728"/>
            <a:ext cx="5544616" cy="402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759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90" y="0"/>
            <a:ext cx="9147290" cy="6880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lvl="0"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методической литературы</a:t>
            </a:r>
          </a:p>
          <a:p>
            <a:pPr lvl="0" algn="just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детей, анализ результатов</a:t>
            </a:r>
          </a:p>
          <a:p>
            <a:pPr lvl="0" algn="just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комплекса мероприятий, направленных на формирование начальных представлений о зимующих птиц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" y="4614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28817" y="37507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290" y="1"/>
            <a:ext cx="9147290" cy="6206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068513" algn="l"/>
              </a:tabLst>
            </a:pP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Обогащение </a:t>
            </a:r>
          </a:p>
          <a:p>
            <a:pPr algn="ctr">
              <a:tabLst>
                <a:tab pos="2068513" algn="l"/>
              </a:tabLs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развивающей предметно – пространственной среды</a:t>
            </a:r>
          </a:p>
          <a:p>
            <a:pPr algn="ctr">
              <a:tabLst>
                <a:tab pos="2068513" algn="l"/>
              </a:tabLst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68513" algn="l"/>
              </a:tabLst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778" b="90000" l="6222" r="89926">
                        <a14:foregroundMark x1="45630" y1="84889" x2="45630" y2="84889"/>
                        <a14:foregroundMark x1="41481" y1="78111" x2="41481" y2="78111"/>
                        <a14:foregroundMark x1="41778" y1="84667" x2="41778" y2="84667"/>
                        <a14:backgroundMark x1="52741" y1="82889" x2="52741" y2="82889"/>
                        <a14:backgroundMark x1="50519" y1="85556" x2="50519" y2="85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0777" cy="146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376302"/>
            <a:ext cx="36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0" name="Рисунок 19" descr="C:\Users\Босс\Desktop\фото педсовет\IMG_3145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08104" y="2204864"/>
            <a:ext cx="3024336" cy="388843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4576" y="2780928"/>
            <a:ext cx="2943327" cy="374441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497928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595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  Проект по формированию у детей  второй группы раннего возраста экологических представлений в разных видах деятельности  «Как мы птицам зимой помогаем»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Итоги проекта</vt:lpstr>
      <vt:lpstr>Продукт проекта</vt:lpstr>
      <vt:lpstr>  Таким образом, гипотеза о том, что систематическое использование разных видов деятельности, форм и методов работы будет способствовать формированию основ  экологических представлений у детей, подтвердилась. </vt:lpstr>
      <vt:lpstr>Разработать и внедрить  весенний проект  «Скворцы прилетели». </vt:lpstr>
      <vt:lpstr>Используемая литература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User</cp:lastModifiedBy>
  <cp:revision>231</cp:revision>
  <dcterms:created xsi:type="dcterms:W3CDTF">2014-10-24T13:43:33Z</dcterms:created>
  <dcterms:modified xsi:type="dcterms:W3CDTF">2018-03-30T15:14:41Z</dcterms:modified>
</cp:coreProperties>
</file>