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7" r:id="rId11"/>
    <p:sldId id="268" r:id="rId12"/>
    <p:sldId id="269" r:id="rId13"/>
    <p:sldId id="270" r:id="rId14"/>
    <p:sldId id="27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-816" y="-96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92231" y="2182091"/>
            <a:ext cx="8915399" cy="2262781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/>
              <a:t>«Детям о Сталинградской битве»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72145" y="374073"/>
            <a:ext cx="88946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муниципальное дошкольное образовательное </a:t>
            </a:r>
            <a:r>
              <a:rPr lang="ru-RU" dirty="0" smtClean="0"/>
              <a:t>учреждение</a:t>
            </a:r>
          </a:p>
          <a:p>
            <a:pPr algn="ctr"/>
            <a:r>
              <a:rPr lang="ru-RU" dirty="0" smtClean="0"/>
              <a:t> </a:t>
            </a:r>
            <a:r>
              <a:rPr lang="ru-RU" dirty="0"/>
              <a:t>«Детский сад  254 Тракторозаводского района Волгограда»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772400" y="5126181"/>
            <a:ext cx="3635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Подготовлено </a:t>
            </a:r>
            <a:r>
              <a:rPr lang="ru-RU" dirty="0"/>
              <a:t>воспитателем </a:t>
            </a:r>
          </a:p>
          <a:p>
            <a:pPr algn="ctr"/>
            <a:r>
              <a:rPr lang="ru-RU" dirty="0"/>
              <a:t>группы № 7 </a:t>
            </a:r>
            <a:r>
              <a:rPr lang="ru-RU" dirty="0" err="1"/>
              <a:t>Янчук</a:t>
            </a:r>
            <a:r>
              <a:rPr lang="ru-RU" dirty="0"/>
              <a:t> М.В.</a:t>
            </a:r>
          </a:p>
        </p:txBody>
      </p:sp>
    </p:spTree>
    <p:extLst>
      <p:ext uri="{BB962C8B-B14F-4D97-AF65-F5344CB8AC3E}">
        <p14:creationId xmlns:p14="http://schemas.microsoft.com/office/powerpoint/2010/main" val="132220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14300"/>
            <a:ext cx="10155382" cy="636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85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9309" y="193965"/>
            <a:ext cx="10584873" cy="6508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5613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8473" y="138545"/>
            <a:ext cx="10654145" cy="6525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9149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909" y="380999"/>
            <a:ext cx="10557164" cy="6241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1643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6618" y="384463"/>
            <a:ext cx="9587346" cy="6224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966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458" t="5756" r="8458" b="23627"/>
          <a:stretch/>
        </p:blipFill>
        <p:spPr>
          <a:xfrm>
            <a:off x="2008909" y="1378527"/>
            <a:ext cx="9414233" cy="4606637"/>
          </a:xfrm>
        </p:spPr>
      </p:pic>
      <p:sp>
        <p:nvSpPr>
          <p:cNvPr id="5" name="Прямоугольник 4"/>
          <p:cNvSpPr/>
          <p:nvPr/>
        </p:nvSpPr>
        <p:spPr>
          <a:xfrm>
            <a:off x="2008909" y="374073"/>
            <a:ext cx="9268691" cy="6650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НАСТУПЛЕНИЕ НЕМЕЦКИХ ВОЙСК</a:t>
            </a:r>
          </a:p>
        </p:txBody>
      </p:sp>
    </p:spTree>
    <p:extLst>
      <p:ext uri="{BB962C8B-B14F-4D97-AF65-F5344CB8AC3E}">
        <p14:creationId xmlns:p14="http://schemas.microsoft.com/office/powerpoint/2010/main" val="1575539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812" t="4846" r="5020" b="6544"/>
          <a:stretch/>
        </p:blipFill>
        <p:spPr>
          <a:xfrm>
            <a:off x="1191491" y="166256"/>
            <a:ext cx="10335491" cy="6262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446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8274"/>
          <a:stretch/>
        </p:blipFill>
        <p:spPr>
          <a:xfrm>
            <a:off x="2269822" y="557697"/>
            <a:ext cx="8605995" cy="5856957"/>
          </a:xfrm>
        </p:spPr>
      </p:pic>
    </p:spTree>
    <p:extLst>
      <p:ext uri="{BB962C8B-B14F-4D97-AF65-F5344CB8AC3E}">
        <p14:creationId xmlns:p14="http://schemas.microsoft.com/office/powerpoint/2010/main" val="510240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448" t="20535" r="3971" b="4660"/>
          <a:stretch/>
        </p:blipFill>
        <p:spPr>
          <a:xfrm>
            <a:off x="1219608" y="445778"/>
            <a:ext cx="10612174" cy="5966443"/>
          </a:xfrm>
        </p:spPr>
      </p:pic>
    </p:spTree>
    <p:extLst>
      <p:ext uri="{BB962C8B-B14F-4D97-AF65-F5344CB8AC3E}">
        <p14:creationId xmlns:p14="http://schemas.microsoft.com/office/powerpoint/2010/main" val="4172951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5673" y="46793"/>
            <a:ext cx="10169236" cy="6631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16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4214" y="480580"/>
            <a:ext cx="5457825" cy="40957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2687" y="2528455"/>
            <a:ext cx="5457825" cy="409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13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3182" t="18523" r="11647" b="14432"/>
          <a:stretch/>
        </p:blipFill>
        <p:spPr>
          <a:xfrm>
            <a:off x="1467220" y="415636"/>
            <a:ext cx="10309144" cy="6068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2514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9905" t="33210" r="9498" b="3828"/>
          <a:stretch/>
        </p:blipFill>
        <p:spPr>
          <a:xfrm>
            <a:off x="1607126" y="138545"/>
            <a:ext cx="10238509" cy="6470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11002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124</TotalTime>
  <Words>30</Words>
  <Application>Microsoft Office PowerPoint</Application>
  <PresentationFormat>Произвольный</PresentationFormat>
  <Paragraphs>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Легкий дым</vt:lpstr>
      <vt:lpstr>«Детям о Сталинградской битве»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Сталинградская битва</dc:title>
  <dc:creator>марина</dc:creator>
  <cp:lastModifiedBy>Пользователь Windows</cp:lastModifiedBy>
  <cp:revision>9</cp:revision>
  <dcterms:created xsi:type="dcterms:W3CDTF">2017-02-01T19:55:44Z</dcterms:created>
  <dcterms:modified xsi:type="dcterms:W3CDTF">2018-02-12T08:55:20Z</dcterms:modified>
</cp:coreProperties>
</file>