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301" r:id="rId4"/>
    <p:sldId id="302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304" r:id="rId42"/>
    <p:sldId id="295" r:id="rId43"/>
    <p:sldId id="296" r:id="rId44"/>
    <p:sldId id="297" r:id="rId45"/>
    <p:sldId id="298" r:id="rId46"/>
    <p:sldId id="299" r:id="rId47"/>
    <p:sldId id="300" r:id="rId48"/>
    <p:sldId id="303" r:id="rId4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E0D74-2416-4BB4-B992-326FEC1DD628}" type="datetimeFigureOut">
              <a:rPr lang="ru-RU" smtClean="0"/>
              <a:pPr/>
              <a:t>07.05.2013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84584-49CE-4779-99A9-FF428DFB36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E0D74-2416-4BB4-B992-326FEC1DD628}" type="datetimeFigureOut">
              <a:rPr lang="ru-RU" smtClean="0"/>
              <a:pPr/>
              <a:t>07.05.2013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84584-49CE-4779-99A9-FF428DFB36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E0D74-2416-4BB4-B992-326FEC1DD628}" type="datetimeFigureOut">
              <a:rPr lang="ru-RU" smtClean="0"/>
              <a:pPr/>
              <a:t>07.05.2013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84584-49CE-4779-99A9-FF428DFB36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E0D74-2416-4BB4-B992-326FEC1DD628}" type="datetimeFigureOut">
              <a:rPr lang="ru-RU" smtClean="0"/>
              <a:pPr/>
              <a:t>07.05.2013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84584-49CE-4779-99A9-FF428DFB36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E0D74-2416-4BB4-B992-326FEC1DD628}" type="datetimeFigureOut">
              <a:rPr lang="ru-RU" smtClean="0"/>
              <a:pPr/>
              <a:t>07.05.2013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84584-49CE-4779-99A9-FF428DFB36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E0D74-2416-4BB4-B992-326FEC1DD628}" type="datetimeFigureOut">
              <a:rPr lang="ru-RU" smtClean="0"/>
              <a:pPr/>
              <a:t>07.05.2013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84584-49CE-4779-99A9-FF428DFB36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E0D74-2416-4BB4-B992-326FEC1DD628}" type="datetimeFigureOut">
              <a:rPr lang="ru-RU" smtClean="0"/>
              <a:pPr/>
              <a:t>07.05.2013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84584-49CE-4779-99A9-FF428DFB36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E0D74-2416-4BB4-B992-326FEC1DD628}" type="datetimeFigureOut">
              <a:rPr lang="ru-RU" smtClean="0"/>
              <a:pPr/>
              <a:t>07.05.2013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84584-49CE-4779-99A9-FF428DFB36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E0D74-2416-4BB4-B992-326FEC1DD628}" type="datetimeFigureOut">
              <a:rPr lang="ru-RU" smtClean="0"/>
              <a:pPr/>
              <a:t>07.05.2013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84584-49CE-4779-99A9-FF428DFB36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E0D74-2416-4BB4-B992-326FEC1DD628}" type="datetimeFigureOut">
              <a:rPr lang="ru-RU" smtClean="0"/>
              <a:pPr/>
              <a:t>07.05.2013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84584-49CE-4779-99A9-FF428DFB36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E0D74-2416-4BB4-B992-326FEC1DD628}" type="datetimeFigureOut">
              <a:rPr lang="ru-RU" smtClean="0"/>
              <a:pPr/>
              <a:t>07.05.2013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84584-49CE-4779-99A9-FF428DFB36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AE0D74-2416-4BB4-B992-326FEC1DD628}" type="datetimeFigureOut">
              <a:rPr lang="ru-RU" smtClean="0"/>
              <a:pPr/>
              <a:t>07.05.2013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084584-49CE-4779-99A9-FF428DFB362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7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1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 для презентации 9 мая.jpg"/>
          <p:cNvPicPr>
            <a:picLocks noChangeAspect="1"/>
          </p:cNvPicPr>
          <p:nvPr/>
        </p:nvPicPr>
        <p:blipFill>
          <a:blip r:embed="rId2">
            <a:lum bright="30000" contrast="-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85852" y="2214554"/>
            <a:ext cx="6643734" cy="378565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isometricOffAxis1Righ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По </a:t>
            </a:r>
          </a:p>
          <a:p>
            <a:r>
              <a:rPr lang="ru-RU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Дорогам</a:t>
            </a:r>
          </a:p>
          <a:p>
            <a:r>
              <a:rPr lang="ru-RU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Памяти…</a:t>
            </a:r>
            <a:endParaRPr lang="ru-RU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"/>
            <a:ext cx="9144000" cy="6835140"/>
          </a:xfrm>
          <a:prstGeom prst="rect">
            <a:avLst/>
          </a:prstGeom>
        </p:spPr>
      </p:pic>
      <p:pic>
        <p:nvPicPr>
          <p:cNvPr id="3" name="Рисунок 2" descr="кладбище деревень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166" y="1214422"/>
            <a:ext cx="6357982" cy="46201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00034" y="428604"/>
            <a:ext cx="8143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FF0000"/>
                </a:solidFill>
              </a:rPr>
              <a:t>Хатынь</a:t>
            </a:r>
            <a:r>
              <a:rPr lang="ru-RU" sz="2400" b="1" dirty="0" smtClean="0"/>
              <a:t>,  кладбище деревень.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"/>
            <a:ext cx="9144000" cy="6835140"/>
          </a:xfrm>
          <a:prstGeom prst="rect">
            <a:avLst/>
          </a:prstGeom>
        </p:spPr>
      </p:pic>
      <p:pic>
        <p:nvPicPr>
          <p:cNvPr id="3" name="Рисунок 2" descr="обгорел человек с ребенком на руках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7345" y="571480"/>
            <a:ext cx="6467927" cy="4858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571604" y="5572140"/>
            <a:ext cx="57864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Обгоревший человек с ребенком на руках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 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колокол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500042"/>
            <a:ext cx="5715000" cy="429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колокол 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628" y="1571612"/>
            <a:ext cx="3637911" cy="48577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 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венец памяти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167" y="571480"/>
            <a:ext cx="6876224" cy="5164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4357686" y="5857892"/>
            <a:ext cx="3929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Венец памяти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"/>
            <a:ext cx="9144000" cy="6835140"/>
          </a:xfrm>
          <a:prstGeom prst="rect">
            <a:avLst/>
          </a:prstGeom>
        </p:spPr>
      </p:pic>
      <p:pic>
        <p:nvPicPr>
          <p:cNvPr id="3" name="Рисунок 2" descr="вечный огонь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38" y="571480"/>
            <a:ext cx="7078008" cy="51748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 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фото бл ленинград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416" y="500042"/>
            <a:ext cx="7078260" cy="5143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643306" y="5857892"/>
            <a:ext cx="4786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Блокадный Ленинград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 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бл ленингр дорога жизни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2872" y="428604"/>
            <a:ext cx="7383066" cy="5143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071802" y="5786454"/>
            <a:ext cx="5429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«Дорога жизни» через реку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 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ленинградская болезнь в блокаду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794" y="357166"/>
            <a:ext cx="6197890" cy="51720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143240" y="5786454"/>
            <a:ext cx="5572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«Ленинградская болезнь» в блокаду города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фон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"/>
            <a:ext cx="9144000" cy="6835140"/>
          </a:xfrm>
          <a:prstGeom prst="rect">
            <a:avLst/>
          </a:prstGeom>
        </p:spPr>
      </p:pic>
      <p:pic>
        <p:nvPicPr>
          <p:cNvPr id="6" name="Рисунок 5" descr="пискаревское кладбище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5720" y="214290"/>
            <a:ext cx="8572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«Пискаревское кладбище»</a:t>
            </a:r>
          </a:p>
          <a:p>
            <a:r>
              <a:rPr lang="ru-RU" sz="2400" dirty="0" smtClean="0"/>
              <a:t>Мемориальный комплекс, погибшим в блокадном Ленинграде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"/>
            <a:ext cx="9144000" cy="6835140"/>
          </a:xfrm>
          <a:prstGeom prst="rect">
            <a:avLst/>
          </a:prstGeom>
        </p:spPr>
      </p:pic>
      <p:pic>
        <p:nvPicPr>
          <p:cNvPr id="3" name="Рисунок 2" descr="памятник о войне в питере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28" y="428604"/>
            <a:ext cx="6143668" cy="46077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71472" y="5286388"/>
            <a:ext cx="7929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Мемориальный комплекс, погибшим в блокадном Ленинграде</a:t>
            </a:r>
            <a:endParaRPr lang="ru-RU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500298" y="5643578"/>
            <a:ext cx="4071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г</a:t>
            </a:r>
            <a:r>
              <a:rPr lang="ru-RU" b="1" dirty="0" smtClean="0"/>
              <a:t>. Санкт-Петербург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"/>
            <a:ext cx="9144000" cy="6835140"/>
          </a:xfrm>
          <a:prstGeom prst="rect">
            <a:avLst/>
          </a:prstGeom>
        </p:spPr>
      </p:pic>
      <p:pic>
        <p:nvPicPr>
          <p:cNvPr id="4" name="Рисунок 3" descr="Блокад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500042"/>
            <a:ext cx="4667260" cy="21894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курская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3372" y="2000240"/>
            <a:ext cx="4484084" cy="20574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оборона москвы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34" y="4214818"/>
            <a:ext cx="6477000" cy="1657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"/>
            <a:ext cx="9144000" cy="6835140"/>
          </a:xfrm>
          <a:prstGeom prst="rect">
            <a:avLst/>
          </a:prstGeom>
        </p:spPr>
      </p:pic>
      <p:pic>
        <p:nvPicPr>
          <p:cNvPr id="3" name="Рисунок 2" descr="памятник о войне в питере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52" y="500042"/>
            <a:ext cx="6548463" cy="49113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642910" y="5357826"/>
            <a:ext cx="7786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Мемориальный комплекс, погибшим в блокадном Ленинграде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"/>
            <a:ext cx="9144000" cy="6835140"/>
          </a:xfrm>
          <a:prstGeom prst="rect">
            <a:avLst/>
          </a:prstGeom>
        </p:spPr>
      </p:pic>
      <p:pic>
        <p:nvPicPr>
          <p:cNvPr id="3" name="Рисунок 2" descr="дневник т с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357166"/>
            <a:ext cx="6350000" cy="322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дневник тани савичевой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876" y="930099"/>
            <a:ext cx="4024330" cy="49418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714348" y="4214818"/>
            <a:ext cx="364333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Из дневника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Тани Савичевой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35140"/>
          </a:xfrm>
          <a:prstGeom prst="rect">
            <a:avLst/>
          </a:prstGeom>
        </p:spPr>
      </p:pic>
      <p:pic>
        <p:nvPicPr>
          <p:cNvPr id="3" name="Рисунок 2" descr="памятник дневника тани савичевой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208" y="428604"/>
            <a:ext cx="8259346" cy="5500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 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цветок жизни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7554" y="428604"/>
            <a:ext cx="3929090" cy="58995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71472" y="928670"/>
            <a:ext cx="257176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rgbClr val="FF0000"/>
                </a:solidFill>
              </a:rPr>
              <a:t>«Цветок жизни»</a:t>
            </a:r>
          </a:p>
          <a:p>
            <a:r>
              <a:rPr lang="ru-RU" sz="2000" b="1" dirty="0"/>
              <a:t>а</a:t>
            </a:r>
            <a:r>
              <a:rPr lang="ru-RU" sz="2000" b="1" dirty="0" smtClean="0"/>
              <a:t>рхитектурно-</a:t>
            </a:r>
          </a:p>
          <a:p>
            <a:r>
              <a:rPr lang="ru-RU" sz="2000" b="1" dirty="0"/>
              <a:t>м</a:t>
            </a:r>
            <a:r>
              <a:rPr lang="ru-RU" sz="2000" b="1" dirty="0" smtClean="0"/>
              <a:t>емориальный</a:t>
            </a:r>
          </a:p>
          <a:p>
            <a:r>
              <a:rPr lang="ru-RU" sz="2000" b="1" dirty="0"/>
              <a:t>к</a:t>
            </a:r>
            <a:r>
              <a:rPr lang="ru-RU" sz="2000" b="1" dirty="0" smtClean="0"/>
              <a:t>омплекс</a:t>
            </a:r>
          </a:p>
          <a:p>
            <a:r>
              <a:rPr lang="ru-RU" sz="2000" b="1" dirty="0"/>
              <a:t>в</a:t>
            </a:r>
            <a:r>
              <a:rPr lang="ru-RU" sz="2000" b="1" dirty="0" smtClean="0"/>
              <a:t> Санкт-Петербурге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"/>
            <a:ext cx="9144000" cy="6835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"/>
            <a:ext cx="9144000" cy="6835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фото перед вылетом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28" y="500042"/>
            <a:ext cx="6429419" cy="46898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142976" y="5429264"/>
            <a:ext cx="6929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Военные летчицы. Перед вылетом…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"/>
            <a:ext cx="9144000" cy="6835140"/>
          </a:xfrm>
          <a:prstGeom prst="rect">
            <a:avLst/>
          </a:prstGeom>
        </p:spPr>
      </p:pic>
      <p:pic>
        <p:nvPicPr>
          <p:cNvPr id="3" name="Рисунок 2" descr="знаменитый самолет у-2 (По 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00" y="642918"/>
            <a:ext cx="7329092" cy="45005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928662" y="5286388"/>
            <a:ext cx="7500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Знаменитый самолет У-2 (По 2</a:t>
            </a:r>
            <a:r>
              <a:rPr lang="ru-RU" dirty="0" smtClean="0"/>
              <a:t>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"/>
            <a:ext cx="9144000" cy="6835140"/>
          </a:xfrm>
          <a:prstGeom prst="rect">
            <a:avLst/>
          </a:prstGeom>
        </p:spPr>
      </p:pic>
      <p:pic>
        <p:nvPicPr>
          <p:cNvPr id="3" name="Рисунок 2" descr="готовы к бою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357166"/>
            <a:ext cx="3571900" cy="55734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ночные ведьмы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1444746"/>
            <a:ext cx="4714908" cy="44369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785786" y="642918"/>
            <a:ext cx="3857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«Ночные ведьмы»</a:t>
            </a:r>
            <a:endParaRPr lang="ru-RU" sz="2400" b="1" dirty="0">
              <a:solidFill>
                <a:srgbClr val="FF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 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летный состав полка 1942 год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2859" y="571480"/>
            <a:ext cx="6969336" cy="49292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857620" y="5857892"/>
            <a:ext cx="4857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Летный состав полка 1942 года</a:t>
            </a:r>
            <a:endParaRPr lang="ru-RU" sz="24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"/>
            <a:ext cx="9144000" cy="6835140"/>
          </a:xfrm>
          <a:prstGeom prst="rect">
            <a:avLst/>
          </a:prstGeom>
        </p:spPr>
      </p:pic>
      <p:pic>
        <p:nvPicPr>
          <p:cNvPr id="3" name="Рисунок 2" descr="гвардии капитан ирина дрягина 1945 г.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500042"/>
            <a:ext cx="1857388" cy="29272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гер сов союза летчик истребитель лиля литвяк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488" y="500042"/>
            <a:ext cx="1924882" cy="29383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гсс марина чечнева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3504" y="500042"/>
            <a:ext cx="1990724" cy="29860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гсс мария раскова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2264" y="2714620"/>
            <a:ext cx="2029395" cy="30241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зам комполка по летной части серафима амосова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29058" y="2928934"/>
            <a:ext cx="1933580" cy="29003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командир таманского женск авиаполка евдокия бершанская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42976" y="3000372"/>
            <a:ext cx="1965686" cy="28956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"/>
            <a:ext cx="9144000" cy="6835140"/>
          </a:xfrm>
          <a:prstGeom prst="rect">
            <a:avLst/>
          </a:prstGeom>
        </p:spPr>
      </p:pic>
      <p:pic>
        <p:nvPicPr>
          <p:cNvPr id="3" name="Рисунок 2" descr="Адейнека Окраина москвы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5" y="428604"/>
            <a:ext cx="3756135" cy="2643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1802" y="2643182"/>
            <a:ext cx="5643570" cy="32563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а Семёнов Подвиг младшего лейтенанта Н шевлякова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357166"/>
            <a:ext cx="4000528" cy="26646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Дейнека Оборона сев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033" y="3571876"/>
            <a:ext cx="4177455" cy="21137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"/>
            <a:ext cx="9144000" cy="6835140"/>
          </a:xfrm>
          <a:prstGeom prst="rect">
            <a:avLst/>
          </a:prstGeom>
        </p:spPr>
      </p:pic>
      <p:pic>
        <p:nvPicPr>
          <p:cNvPr id="3" name="Рисунок 2" descr="книга о военных летчицах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500042"/>
            <a:ext cx="2643206" cy="4189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военным летчикам в питере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6116" y="357166"/>
            <a:ext cx="2047876" cy="27305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пам военным летчикам леонид быков киев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3306" y="3357562"/>
            <a:ext cx="1785950" cy="23791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пам летчикам в 2011 году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0760" y="3929066"/>
            <a:ext cx="2714624" cy="19816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погибшим летчикам испытателям г. Ахтубинск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43570" y="1643050"/>
            <a:ext cx="3000376" cy="20902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военные летчицы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42976" y="3071810"/>
            <a:ext cx="2043112" cy="28574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5572132" y="500042"/>
            <a:ext cx="30718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Памятники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военным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летчикам</a:t>
            </a:r>
            <a:endParaRPr lang="ru-RU" sz="2400" b="1" dirty="0"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 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родина мать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52" y="1142984"/>
            <a:ext cx="7315251" cy="4572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642910" y="500042"/>
            <a:ext cx="8001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Мамаев Курган</a:t>
            </a:r>
            <a:r>
              <a:rPr lang="ru-RU" sz="2000" b="1" dirty="0" smtClean="0"/>
              <a:t>, архитектурно-мемориальный комплекс, г. Волгоград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"/>
            <a:ext cx="9144000" cy="6835140"/>
          </a:xfrm>
          <a:prstGeom prst="rect">
            <a:avLst/>
          </a:prstGeom>
        </p:spPr>
      </p:pic>
      <p:pic>
        <p:nvPicPr>
          <p:cNvPr id="3" name="Рисунок 2" descr="мамаев курган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934" y="571480"/>
            <a:ext cx="4619636" cy="2966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мамаев курган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9124" y="3786190"/>
            <a:ext cx="3249957" cy="21567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мамаев курган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596" y="500042"/>
            <a:ext cx="3357586" cy="48550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"/>
            <a:ext cx="9144000" cy="6835140"/>
          </a:xfrm>
          <a:prstGeom prst="rect">
            <a:avLst/>
          </a:prstGeom>
        </p:spPr>
      </p:pic>
      <p:pic>
        <p:nvPicPr>
          <p:cNvPr id="3" name="Рисунок 2" descr="мамаев курган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810" y="500042"/>
            <a:ext cx="4333884" cy="3250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мамаев курган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72" y="3286124"/>
            <a:ext cx="3524253" cy="26431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мамаев курган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1538" y="428604"/>
            <a:ext cx="2214578" cy="3332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мамаев курган8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3438" y="3214686"/>
            <a:ext cx="3548066" cy="2661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"/>
            <a:ext cx="9144000" cy="6835140"/>
          </a:xfrm>
          <a:prstGeom prst="rect">
            <a:avLst/>
          </a:prstGeom>
        </p:spPr>
      </p:pic>
      <p:pic>
        <p:nvPicPr>
          <p:cNvPr id="3" name="Рисунок 2" descr="дом павлов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928670"/>
            <a:ext cx="5095890" cy="33063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 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родина мать в волгограде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4" y="285728"/>
            <a:ext cx="2847713" cy="621508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857224" y="1500174"/>
            <a:ext cx="32861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Родина - мать</a:t>
            </a:r>
          </a:p>
          <a:p>
            <a:r>
              <a:rPr lang="ru-RU" sz="2400" b="1" dirty="0" smtClean="0"/>
              <a:t>На Мамаевом Кургане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"/>
            <a:ext cx="9144000" cy="6835140"/>
          </a:xfrm>
          <a:prstGeom prst="rect">
            <a:avLst/>
          </a:prstGeom>
        </p:spPr>
      </p:pic>
      <p:pic>
        <p:nvPicPr>
          <p:cNvPr id="3" name="Рисунок 2" descr="DSC0098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71670" y="357166"/>
            <a:ext cx="4714908" cy="35361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DSC0100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3438" y="2928934"/>
            <a:ext cx="3929058" cy="29467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DSC0099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471" y="2786058"/>
            <a:ext cx="3810027" cy="2857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 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станция красновка памятник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488" y="2357430"/>
            <a:ext cx="5881702" cy="41171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в музее 13 героев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34" y="500042"/>
            <a:ext cx="4214810" cy="31592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000628" y="571480"/>
            <a:ext cx="3571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Музей 13-ти Героев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ст. </a:t>
            </a:r>
            <a:r>
              <a:rPr lang="ru-RU" sz="2400" b="1" dirty="0" err="1" smtClean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Красновка</a:t>
            </a:r>
            <a:endParaRPr lang="ru-RU" sz="2400" b="1" dirty="0"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ой за станцию красновк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16"/>
            <a:ext cx="9144000" cy="68539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57356" y="214290"/>
            <a:ext cx="628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Бой за станцию </a:t>
            </a:r>
            <a:r>
              <a:rPr lang="ru-RU" sz="2400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Красновка</a:t>
            </a:r>
            <a:endParaRPr lang="ru-RU" sz="2400" dirty="0"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"/>
            <a:ext cx="9144000" cy="6835140"/>
          </a:xfrm>
          <a:prstGeom prst="rect">
            <a:avLst/>
          </a:prstGeom>
        </p:spPr>
      </p:pic>
      <p:pic>
        <p:nvPicPr>
          <p:cNvPr id="3" name="Рисунок 2" descr="13 героев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357166"/>
            <a:ext cx="7500990" cy="561324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"/>
            <a:ext cx="9144000" cy="6835140"/>
          </a:xfrm>
          <a:prstGeom prst="rect">
            <a:avLst/>
          </a:prstGeom>
        </p:spPr>
      </p:pic>
      <p:pic>
        <p:nvPicPr>
          <p:cNvPr id="3" name="Рисунок 2" descr="сталинградская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4000504"/>
            <a:ext cx="8529159" cy="12668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курская битв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34" y="428604"/>
            <a:ext cx="3367028" cy="3000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орешников в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6248" y="357166"/>
            <a:ext cx="4310070" cy="35114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"/>
            <a:ext cx="9144000" cy="6835140"/>
          </a:xfrm>
          <a:prstGeom prst="rect">
            <a:avLst/>
          </a:prstGeom>
        </p:spPr>
      </p:pic>
      <p:pic>
        <p:nvPicPr>
          <p:cNvPr id="3" name="Рисунок 2" descr="13 героев 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285728"/>
            <a:ext cx="7620000" cy="57023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5b214_d5fc7f36_X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скурлатов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9058" y="1214422"/>
            <a:ext cx="3714776" cy="51263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500298" y="428604"/>
            <a:ext cx="6357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Скурлатов</a:t>
            </a:r>
            <a:r>
              <a:rPr lang="ru-RU" sz="2800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 Алексей Иванович</a:t>
            </a:r>
            <a:endParaRPr lang="ru-RU" sz="2800" b="1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 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алеш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0437" y="285727"/>
            <a:ext cx="4643463" cy="61912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642910" y="928670"/>
            <a:ext cx="25717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Памятник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Алеше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в Болгарии</a:t>
            </a:r>
            <a:endParaRPr lang="ru-RU" sz="2800" b="1" dirty="0"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"/>
            <a:ext cx="9144000" cy="6835140"/>
          </a:xfrm>
          <a:prstGeom prst="rect">
            <a:avLst/>
          </a:prstGeom>
        </p:spPr>
      </p:pic>
      <p:pic>
        <p:nvPicPr>
          <p:cNvPr id="3" name="Рисунок 2" descr="памятник Алеш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0430" y="1500174"/>
            <a:ext cx="5068204" cy="33528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Рисунок 3" descr="п алеше в болгарии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786" y="357166"/>
            <a:ext cx="3639312" cy="5477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рептов парк в берлине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057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642910" y="6215082"/>
            <a:ext cx="76438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Трептов</a:t>
            </a:r>
            <a:r>
              <a:rPr lang="ru-RU" sz="2800" b="1" dirty="0" smtClean="0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парк в Берлине</a:t>
            </a:r>
            <a:endParaRPr lang="ru-RU" sz="2800" b="1" dirty="0">
              <a:solidFill>
                <a:srgbClr val="00206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"/>
            <a:ext cx="9144000" cy="6835140"/>
          </a:xfrm>
          <a:prstGeom prst="rect">
            <a:avLst/>
          </a:prstGeom>
        </p:spPr>
      </p:pic>
      <p:pic>
        <p:nvPicPr>
          <p:cNvPr id="3" name="Рисунок 2" descr="воин в берлине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0430" y="285728"/>
            <a:ext cx="4150304" cy="5715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642910" y="1500174"/>
            <a:ext cx="25717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Памятник</a:t>
            </a:r>
          </a:p>
          <a:p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Воину</a:t>
            </a:r>
          </a:p>
          <a:p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Освободителю</a:t>
            </a:r>
          </a:p>
          <a:p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в Берлине</a:t>
            </a:r>
            <a:endParaRPr lang="ru-RU" sz="28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"/>
            <a:ext cx="9144000" cy="6835140"/>
          </a:xfrm>
          <a:prstGeom prst="rect">
            <a:avLst/>
          </a:prstGeom>
        </p:spPr>
      </p:pic>
      <p:pic>
        <p:nvPicPr>
          <p:cNvPr id="3" name="Рисунок 2" descr="воину в берлине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428604"/>
            <a:ext cx="3571900" cy="53623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внутри памятника воина освободителя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2066" y="1428736"/>
            <a:ext cx="3268271" cy="4357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214942" y="642918"/>
            <a:ext cx="3071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Внутри памятника</a:t>
            </a:r>
          </a:p>
          <a:p>
            <a:pPr algn="ctr"/>
            <a:r>
              <a:rPr lang="ru-RU" sz="2000" b="1" dirty="0" smtClean="0"/>
              <a:t>Воина освободителя</a:t>
            </a:r>
            <a:endParaRPr lang="ru-RU" sz="2000" b="1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 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стена памяти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604" y="531475"/>
            <a:ext cx="6858048" cy="51511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000496" y="5857892"/>
            <a:ext cx="46434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«Стена памяти»</a:t>
            </a:r>
          </a:p>
          <a:p>
            <a:r>
              <a:rPr lang="ru-RU" sz="2000" b="1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Трептов</a:t>
            </a:r>
            <a:r>
              <a:rPr lang="ru-RU" sz="2000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парк в Берлине</a:t>
            </a:r>
            <a:endParaRPr lang="ru-RU" sz="2000" b="1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 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мем комплекс подвигу 28 героям нелидово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642918"/>
            <a:ext cx="6762776" cy="507208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071802" y="5929330"/>
            <a:ext cx="55007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Деревня Нелидово,  Мемориальный комплекс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 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6 фигур село дубосеково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480" y="642918"/>
            <a:ext cx="6786610" cy="50401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143240" y="5857892"/>
            <a:ext cx="5572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Мемориальный комплекс в селе </a:t>
            </a:r>
            <a:r>
              <a:rPr lang="ru-RU" sz="2000" b="1" dirty="0" err="1" smtClean="0"/>
              <a:t>Дубосеково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"/>
            <a:ext cx="9144000" cy="6835140"/>
          </a:xfrm>
          <a:prstGeom prst="rect">
            <a:avLst/>
          </a:prstGeom>
        </p:spPr>
      </p:pic>
      <p:pic>
        <p:nvPicPr>
          <p:cNvPr id="3" name="Рисунок 2" descr="6 фигур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7" y="642918"/>
            <a:ext cx="5583919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для венков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6314" y="2857496"/>
            <a:ext cx="3786214" cy="28396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35140"/>
          </a:xfrm>
          <a:prstGeom prst="rect">
            <a:avLst/>
          </a:prstGeom>
        </p:spPr>
      </p:pic>
      <p:pic>
        <p:nvPicPr>
          <p:cNvPr id="3" name="Рисунок 2" descr="плита гранитная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428604"/>
            <a:ext cx="3553066" cy="47339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плит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0430" y="2000240"/>
            <a:ext cx="5016516" cy="37682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429124" y="571480"/>
            <a:ext cx="41434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rgbClr val="FF0000"/>
                </a:solidFill>
              </a:rPr>
              <a:t>Гранитная плита</a:t>
            </a:r>
          </a:p>
          <a:p>
            <a:pPr algn="ctr"/>
            <a:r>
              <a:rPr lang="ru-RU" sz="2400" b="1" i="1" dirty="0">
                <a:solidFill>
                  <a:srgbClr val="FF0000"/>
                </a:solidFill>
              </a:rPr>
              <a:t>н</a:t>
            </a:r>
            <a:r>
              <a:rPr lang="ru-RU" sz="2400" b="1" i="1" dirty="0" smtClean="0">
                <a:solidFill>
                  <a:srgbClr val="FF0000"/>
                </a:solidFill>
              </a:rPr>
              <a:t>а мемориальном комплексе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 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 descr="хатынь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357166"/>
            <a:ext cx="4381524" cy="32861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мемор арх комплекс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9364" y="2428868"/>
            <a:ext cx="5334561" cy="40068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929190" y="500042"/>
            <a:ext cx="37147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Хатынь</a:t>
            </a:r>
          </a:p>
          <a:p>
            <a:r>
              <a:rPr lang="ru-RU" sz="2000" b="1" dirty="0" smtClean="0"/>
              <a:t>Мемориально-архитектурный</a:t>
            </a:r>
          </a:p>
          <a:p>
            <a:pPr algn="ctr"/>
            <a:r>
              <a:rPr lang="ru-RU" sz="2000" b="1" dirty="0" smtClean="0"/>
              <a:t>комплекс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169</Words>
  <Application>Microsoft Office PowerPoint</Application>
  <PresentationFormat>Экран (4:3)</PresentationFormat>
  <Paragraphs>54</Paragraphs>
  <Slides>48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4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Актовый зал</cp:lastModifiedBy>
  <cp:revision>40</cp:revision>
  <dcterms:created xsi:type="dcterms:W3CDTF">2013-05-04T16:22:11Z</dcterms:created>
  <dcterms:modified xsi:type="dcterms:W3CDTF">2013-05-07T06:51:54Z</dcterms:modified>
</cp:coreProperties>
</file>