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64" r:id="rId3"/>
    <p:sldId id="258" r:id="rId4"/>
    <p:sldId id="257" r:id="rId5"/>
    <p:sldId id="261" r:id="rId6"/>
    <p:sldId id="259" r:id="rId7"/>
    <p:sldId id="265" r:id="rId8"/>
    <p:sldId id="260" r:id="rId9"/>
    <p:sldId id="272" r:id="rId10"/>
    <p:sldId id="262" r:id="rId11"/>
    <p:sldId id="280" r:id="rId12"/>
    <p:sldId id="268" r:id="rId13"/>
    <p:sldId id="263" r:id="rId14"/>
    <p:sldId id="274" r:id="rId15"/>
    <p:sldId id="267" r:id="rId16"/>
    <p:sldId id="271" r:id="rId17"/>
    <p:sldId id="273" r:id="rId18"/>
    <p:sldId id="275" r:id="rId19"/>
    <p:sldId id="270" r:id="rId20"/>
    <p:sldId id="269" r:id="rId21"/>
    <p:sldId id="277" r:id="rId22"/>
    <p:sldId id="276" r:id="rId23"/>
    <p:sldId id="266" r:id="rId24"/>
    <p:sldId id="27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796A0-27A1-4BAC-9CFE-3B9DAD9AB61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6DB29-4EEF-4935-8DCE-FDFED9E2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6DB29-4EEF-4935-8DCE-FDFED9E2BC1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0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D3D5B7-8472-44AB-8679-9C39482390F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D8174F-917D-4441-9BAA-4925292233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8480" y="2983205"/>
            <a:ext cx="6858594" cy="938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0551" y="1988840"/>
            <a:ext cx="6172200" cy="18943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ЧУВАШСКАЯ   ВЫШИВКА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537321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старший воспитатель МБДОУ «Детский сад №160»   </a:t>
            </a:r>
          </a:p>
          <a:p>
            <a:r>
              <a:rPr lang="ru-RU" dirty="0" smtClean="0"/>
              <a:t>г. Чебоксары Чувашской Республики </a:t>
            </a:r>
          </a:p>
          <a:p>
            <a:r>
              <a:rPr lang="ru-RU" dirty="0" smtClean="0"/>
              <a:t>Мишина Марина Александровна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87701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Фестиваль Чувашской культуры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4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791373" cy="579137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Звезда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884373" cy="36632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8344" y="2959864"/>
            <a:ext cx="685859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682853" cy="589992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5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1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1000298"/>
            <a:ext cx="562696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Его весной и летом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Мы видели одетым,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 осенью с бедняжки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Сорвали все рубашки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Но зимние метели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меха его одели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9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4206605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3" y="2492896"/>
            <a:ext cx="7344816" cy="2952328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97113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Дерево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5535" y="1124744"/>
            <a:ext cx="7467600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rebuchet MS"/>
              </a:rPr>
              <a:t>С человеком очень дружит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И ему надёжно служит,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По хозяйству помогает.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В сани он её впрягает,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И -- с подковами копыта.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В ней большая сила скрыта.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Знаешь ты уже отгадку?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80"/>
                </a:solidFill>
                <a:latin typeface="Trebuchet MS"/>
              </a:rPr>
              <a:t>Узнаёшь её ?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6074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3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6104" cy="683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9088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72" y="3622576"/>
            <a:ext cx="6007100" cy="28829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6"/>
            <a:ext cx="936104" cy="683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402"/>
          <a:stretch/>
        </p:blipFill>
        <p:spPr>
          <a:xfrm>
            <a:off x="1331640" y="620688"/>
            <a:ext cx="7479981" cy="4064123"/>
          </a:xfr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2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76470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 нем живет моя родня,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Мне без нее не жить ни дня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 него стремлюсь всегда и всюду,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 нему дорогу не забуду.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Я без него дышу с трудом,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Мой кров, родимый, теплый…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5913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70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" y="0"/>
            <a:ext cx="9155784" cy="6858000"/>
          </a:xfrm>
        </p:spPr>
      </p:pic>
    </p:spTree>
    <p:extLst>
      <p:ext uri="{BB962C8B-B14F-4D97-AF65-F5344CB8AC3E}">
        <p14:creationId xmlns:p14="http://schemas.microsoft.com/office/powerpoint/2010/main" val="178112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69695" cy="471924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41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1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12476"/>
          <a:stretch/>
        </p:blipFill>
        <p:spPr>
          <a:xfrm>
            <a:off x="179512" y="1052736"/>
            <a:ext cx="8568952" cy="3909784"/>
          </a:xfrm>
        </p:spPr>
      </p:pic>
    </p:spTree>
    <p:extLst>
      <p:ext uri="{BB962C8B-B14F-4D97-AF65-F5344CB8AC3E}">
        <p14:creationId xmlns:p14="http://schemas.microsoft.com/office/powerpoint/2010/main" val="195892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6892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" y="0"/>
            <a:ext cx="9122893" cy="6858000"/>
          </a:xfrm>
        </p:spPr>
      </p:pic>
    </p:spTree>
    <p:extLst>
      <p:ext uri="{BB962C8B-B14F-4D97-AF65-F5344CB8AC3E}">
        <p14:creationId xmlns:p14="http://schemas.microsoft.com/office/powerpoint/2010/main" val="178722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3" y="0"/>
            <a:ext cx="6910659" cy="6661605"/>
          </a:xfr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" y="30942"/>
            <a:ext cx="9102744" cy="6827058"/>
          </a:xfrm>
        </p:spPr>
      </p:pic>
    </p:spTree>
    <p:extLst>
      <p:ext uri="{BB962C8B-B14F-4D97-AF65-F5344CB8AC3E}">
        <p14:creationId xmlns:p14="http://schemas.microsoft.com/office/powerpoint/2010/main" val="9112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6"/>
          <a:stretch/>
        </p:blipFill>
        <p:spPr>
          <a:xfrm>
            <a:off x="-96465" y="0"/>
            <a:ext cx="9240465" cy="6858000"/>
          </a:xfrm>
        </p:spPr>
      </p:pic>
    </p:spTree>
    <p:extLst>
      <p:ext uri="{BB962C8B-B14F-4D97-AF65-F5344CB8AC3E}">
        <p14:creationId xmlns:p14="http://schemas.microsoft.com/office/powerpoint/2010/main" val="369423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707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2705100" cy="1685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"/>
            <a:ext cx="9148182" cy="6861136"/>
          </a:xfrm>
        </p:spPr>
      </p:pic>
    </p:spTree>
    <p:extLst>
      <p:ext uri="{BB962C8B-B14F-4D97-AF65-F5344CB8AC3E}">
        <p14:creationId xmlns:p14="http://schemas.microsoft.com/office/powerpoint/2010/main" val="271327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9145666" cy="6814928"/>
          </a:xfrm>
        </p:spPr>
      </p:pic>
    </p:spTree>
    <p:extLst>
      <p:ext uri="{BB962C8B-B14F-4D97-AF65-F5344CB8AC3E}">
        <p14:creationId xmlns:p14="http://schemas.microsoft.com/office/powerpoint/2010/main" val="294291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1484784"/>
            <a:ext cx="6174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Золотое блюдечко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По небу катается,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Людям улыбается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Что это?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Солнце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4212701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38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69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994</TotalTime>
  <Words>105</Words>
  <Application>Microsoft Office PowerPoint</Application>
  <PresentationFormat>Экран (4:3)</PresentationFormat>
  <Paragraphs>26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ЧУВАШСКАЯ   ВЫШИВКА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</vt:lpstr>
      <vt:lpstr>Презентация PowerPoint</vt:lpstr>
      <vt:lpstr>Звезда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</dc:creator>
  <cp:lastModifiedBy>25</cp:lastModifiedBy>
  <cp:revision>19</cp:revision>
  <dcterms:created xsi:type="dcterms:W3CDTF">2017-04-19T16:10:00Z</dcterms:created>
  <dcterms:modified xsi:type="dcterms:W3CDTF">2017-09-21T17:34:56Z</dcterms:modified>
</cp:coreProperties>
</file>