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4" r:id="rId4"/>
    <p:sldId id="275" r:id="rId5"/>
    <p:sldId id="289" r:id="rId6"/>
    <p:sldId id="277" r:id="rId7"/>
    <p:sldId id="260" r:id="rId8"/>
    <p:sldId id="279" r:id="rId9"/>
    <p:sldId id="293" r:id="rId10"/>
    <p:sldId id="295" r:id="rId11"/>
    <p:sldId id="30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3202" autoAdjust="0"/>
  </p:normalViewPr>
  <p:slideViewPr>
    <p:cSldViewPr>
      <p:cViewPr varScale="1">
        <p:scale>
          <a:sx n="68" d="100"/>
          <a:sy n="68" d="100"/>
        </p:scale>
        <p:origin x="-19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0A0B-7179-4FAE-A849-D1DBE58E6C1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E038-01EE-4D54-9F20-2B457573F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6767" y="1700808"/>
            <a:ext cx="83472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cap="all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 </a:t>
            </a:r>
            <a:r>
              <a:rPr lang="ru-RU" sz="4400" b="1" i="1" cap="all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endParaRPr lang="ru-RU" sz="4400" i="1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7172" y="2751241"/>
            <a:ext cx="68043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Лагенария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чудо-овощ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t="8751" r="12804" b="18769"/>
          <a:stretch/>
        </p:blipFill>
        <p:spPr>
          <a:xfrm rot="21137384" flipH="1">
            <a:off x="544258" y="3160172"/>
            <a:ext cx="2338395" cy="3448022"/>
          </a:xfrm>
          <a:prstGeom prst="round2DiagRect">
            <a:avLst>
              <a:gd name="adj1" fmla="val 29869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Users\1\Pictures\Без-имени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2" y="2751241"/>
            <a:ext cx="525791" cy="7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72322"/>
            <a:ext cx="307571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мая -</a:t>
            </a:r>
          </a:p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</a:t>
            </a:r>
          </a:p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мужские </a:t>
            </a:r>
          </a:p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Купить семена Лагенария ГУСЬ В ЯБЛОКА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/>
          <a:stretch/>
        </p:blipFill>
        <p:spPr bwMode="auto">
          <a:xfrm>
            <a:off x="4499992" y="1988840"/>
            <a:ext cx="2186342" cy="211217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2204864"/>
            <a:ext cx="3700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0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ntent-6.foto.my.mail.ru/mail/vision10.ru/1/s-4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13599"/>
          <a:stretch/>
        </p:blipFill>
        <p:spPr bwMode="auto">
          <a:xfrm>
            <a:off x="0" y="917662"/>
            <a:ext cx="2827606" cy="30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3227" y="22050"/>
            <a:ext cx="5152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тыквенных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http://usadba-63.ru/static/img/0000/0000/3135/3135276.r51elia3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16" y="902458"/>
            <a:ext cx="4125629" cy="30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ikagro.com/pictures/amal-raymond3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"/>
          <a:stretch/>
        </p:blipFill>
        <p:spPr bwMode="auto">
          <a:xfrm>
            <a:off x="-11222" y="3884454"/>
            <a:ext cx="4036005" cy="30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spros.ru/old_img_db/images/17012_lar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/>
          <a:stretch/>
        </p:blipFill>
        <p:spPr bwMode="auto">
          <a:xfrm>
            <a:off x="6414867" y="902458"/>
            <a:ext cx="2718897" cy="28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101.ru/vardata/modules/phorum/images/2060643135/148130/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37" y="3884454"/>
            <a:ext cx="2294848" cy="30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otanichka.ru/wp-content/uploads/2011/07/Lagenaria-520x6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51" y="3717032"/>
            <a:ext cx="295761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1222" y="902458"/>
            <a:ext cx="9144986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12116" y="948177"/>
            <a:ext cx="45719" cy="29362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54829" y="925317"/>
            <a:ext cx="60038" cy="29819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10477" y="3906958"/>
            <a:ext cx="45719" cy="29806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30432" y="3884454"/>
            <a:ext cx="97753" cy="30031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1222" y="3861594"/>
            <a:ext cx="6366051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7688" y="3717032"/>
            <a:ext cx="2756076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rot="20799882">
            <a:off x="3496282" y="1664929"/>
            <a:ext cx="5411397" cy="3168352"/>
          </a:xfrm>
          <a:prstGeom prst="wedgeEllipseCallout">
            <a:avLst>
              <a:gd name="adj1" fmla="val -35372"/>
              <a:gd name="adj2" fmla="val -75745"/>
            </a:avLst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вырастить редкое, экзотическое растение для Сибири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агенарию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\Desktop\АНИМАШКИ\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005" y="3861048"/>
            <a:ext cx="2876897" cy="28768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5733256"/>
            <a:ext cx="7992888" cy="92333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 исследования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67544" y="3429000"/>
            <a:ext cx="8244408" cy="2304256"/>
          </a:xfrm>
          <a:prstGeom prst="flowChartAlternateProcess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ЛАГЕНАРИЯ – растение 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семейства тыквенных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7"/>
          <a:stretch/>
        </p:blipFill>
        <p:spPr>
          <a:xfrm>
            <a:off x="6307443" y="3429000"/>
            <a:ext cx="2404509" cy="2304256"/>
          </a:xfrm>
          <a:prstGeom prst="flowChartAlternateProcess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4930137" y="4725144"/>
            <a:ext cx="2095483" cy="28803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рачи: Избыток витаминов вреден для организма - Рамблер-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4664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.ytimg.com/vi/CmPE01LZ3Ro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2" b="15203"/>
          <a:stretch/>
        </p:blipFill>
        <p:spPr bwMode="auto">
          <a:xfrm>
            <a:off x="22879" y="3789041"/>
            <a:ext cx="5823343" cy="308189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6324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Лагенария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полезна!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98535">
            <a:off x="7247390" y="872380"/>
            <a:ext cx="6799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93190">
            <a:off x="5370251" y="1191238"/>
            <a:ext cx="1018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В1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93190">
            <a:off x="3636716" y="1571746"/>
            <a:ext cx="744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В2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4503" y="1491924"/>
            <a:ext cx="742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РР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3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031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же мы проводили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исследование</a:t>
            </a:r>
          </a:p>
        </p:txBody>
      </p:sp>
      <p:pic>
        <p:nvPicPr>
          <p:cNvPr id="5" name="Рисунок 4" descr="question-mark-pink-col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090143"/>
            <a:ext cx="1988418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558752" cy="5295419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546" y="1312208"/>
            <a:ext cx="3415928" cy="2561946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3001" y="188640"/>
            <a:ext cx="7460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Отдел «Овощеводство»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175" y="4221088"/>
            <a:ext cx="29126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 2014 – ноябрь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10461" r="15539" b="18359"/>
          <a:stretch/>
        </p:blipFill>
        <p:spPr>
          <a:xfrm>
            <a:off x="179512" y="1772816"/>
            <a:ext cx="7146388" cy="488149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50612" y="620688"/>
            <a:ext cx="7842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Обеззараживание семян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7325900" y="2132856"/>
            <a:ext cx="1350556" cy="1296144"/>
          </a:xfrm>
          <a:prstGeom prst="donut">
            <a:avLst>
              <a:gd name="adj" fmla="val 568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9418" y="2237092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733256"/>
            <a:ext cx="8295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 марта – первые всходы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9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65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71</cp:revision>
  <dcterms:created xsi:type="dcterms:W3CDTF">2013-03-11T09:27:53Z</dcterms:created>
  <dcterms:modified xsi:type="dcterms:W3CDTF">2018-03-06T11:35:25Z</dcterms:modified>
</cp:coreProperties>
</file>