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71" r:id="rId12"/>
    <p:sldId id="265" r:id="rId13"/>
    <p:sldId id="267" r:id="rId14"/>
    <p:sldId id="273" r:id="rId15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CC"/>
    <a:srgbClr val="000099"/>
    <a:srgbClr val="CC3399"/>
    <a:srgbClr val="990099"/>
    <a:srgbClr val="FF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700" autoAdjust="0"/>
  </p:normalViewPr>
  <p:slideViewPr>
    <p:cSldViewPr>
      <p:cViewPr>
        <p:scale>
          <a:sx n="90" d="100"/>
          <a:sy n="90" d="100"/>
        </p:scale>
        <p:origin x="-1464" y="76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FFF63-DED2-4263-BD55-C1AEBA9C7B5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1831D-2452-43DD-800C-D1F504B1A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0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831D-2452-43DD-800C-D1F504B1A16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831D-2452-43DD-800C-D1F504B1A1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519853"/>
            <a:ext cx="5554980" cy="212648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672315"/>
            <a:ext cx="5554980" cy="2531533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2042158"/>
            <a:ext cx="157734" cy="30378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942801"/>
            <a:ext cx="48006" cy="9245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96701"/>
            <a:ext cx="1371600" cy="845220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96703"/>
            <a:ext cx="4171950" cy="845220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8"/>
            <a:ext cx="5143500" cy="990607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756025"/>
            <a:ext cx="4800600" cy="3302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540933"/>
            <a:ext cx="4800600" cy="2180695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90607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4065614"/>
            <a:ext cx="157734" cy="30378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966257"/>
            <a:ext cx="48006" cy="9245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96240"/>
            <a:ext cx="5623560" cy="1651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201333"/>
            <a:ext cx="2743200" cy="6736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201333"/>
            <a:ext cx="2743200" cy="6736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453819"/>
            <a:ext cx="6172200" cy="1651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74179"/>
            <a:ext cx="3017520" cy="9245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74179"/>
            <a:ext cx="3017520" cy="9245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400152"/>
            <a:ext cx="3017520" cy="59436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400152"/>
            <a:ext cx="3017520" cy="59436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96240"/>
            <a:ext cx="5623560" cy="1651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906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8"/>
            <a:ext cx="54864" cy="990607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13124"/>
            <a:ext cx="2857500" cy="1678517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282"/>
            <a:ext cx="2857500" cy="1008944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3081868"/>
            <a:ext cx="6115050" cy="5767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540934"/>
            <a:ext cx="2057400" cy="2861733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540933"/>
            <a:ext cx="3429000" cy="6604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651005"/>
            <a:ext cx="3314700" cy="5076545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378493"/>
            <a:ext cx="514350" cy="29511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353136"/>
            <a:ext cx="486918" cy="29511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934200"/>
            <a:ext cx="3314700" cy="1100667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178553"/>
            <a:ext cx="1229165" cy="236728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30482"/>
            <a:ext cx="1276643" cy="245872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524000"/>
            <a:ext cx="844288" cy="159267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8"/>
            <a:ext cx="6098345" cy="990607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96699"/>
            <a:ext cx="5623560" cy="1651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2091267"/>
            <a:ext cx="5623560" cy="69342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9108017"/>
            <a:ext cx="1600200" cy="687917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9108017"/>
            <a:ext cx="2171700" cy="687917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9108017"/>
            <a:ext cx="342900" cy="687917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8"/>
            <a:ext cx="54864" cy="990607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md.com/sites/default/files/parakeet-1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olnistye-popugai.ru/templates/Default/popugai/1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nimal-backgrounds.com/download/1608/640x480/crop/wallpaper-parrots-2-640x48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n.foto.radikal.ru/0705/1d/f5baf407c9da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728" y="200472"/>
            <a:ext cx="5648672" cy="3168351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МБОУ г. Иркутска СОШ № 34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CC"/>
                </a:solidFill>
                <a:latin typeface="Constantia" pitchFamily="18" charset="0"/>
              </a:rPr>
              <a:t/>
            </a:r>
            <a:br>
              <a:rPr lang="ru-RU" sz="2200" b="1" dirty="0" smtClean="0">
                <a:solidFill>
                  <a:srgbClr val="0000CC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Проектная работа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sz="2200" b="1" dirty="0" smtClean="0">
                <a:solidFill>
                  <a:srgbClr val="000099"/>
                </a:solidFill>
                <a:latin typeface="Constantia" pitchFamily="18" charset="0"/>
              </a:rPr>
              <a:t/>
            </a:r>
            <a:br>
              <a:rPr lang="ru-RU" sz="2200" b="1" dirty="0" smtClean="0">
                <a:solidFill>
                  <a:srgbClr val="000099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000099"/>
                </a:solidFill>
                <a:latin typeface="Constantia" pitchFamily="18" charset="0"/>
              </a:rPr>
              <a:t/>
            </a:r>
            <a:br>
              <a:rPr lang="ru-RU" sz="2200" b="1" dirty="0" smtClean="0">
                <a:solidFill>
                  <a:srgbClr val="000099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Constantia" pitchFamily="18" charset="0"/>
              </a:rPr>
              <a:t> «Волнистый попугай – «Чудо в перьях»</a:t>
            </a:r>
            <a:br>
              <a:rPr lang="ru-RU" sz="22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2976" y="9057456"/>
            <a:ext cx="1440160" cy="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г. Иркутск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2015 год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085" y="3944888"/>
            <a:ext cx="4735941" cy="40255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728" y="168468"/>
            <a:ext cx="56166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7.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Питание волнистых попугаев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Основа питания и кормления волнистых попугаев это зерновая смесь. Очень любят попугаи яблочко, морковку, яичко. Можно давать бананы, арбуз, малину, вишни, изюм, абрикосы, апельсины.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Орехи, шоколад давать запрещено.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Обязательно должна быть всегда свежая водичка.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t="33693" r="25287" b="15766"/>
          <a:stretch>
            <a:fillRect/>
          </a:stretch>
        </p:blipFill>
        <p:spPr bwMode="auto">
          <a:xfrm>
            <a:off x="1412776" y="5889104"/>
            <a:ext cx="4680520" cy="388843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www.petmd.com/sites/default/files/parakeet-1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056" y="3368824"/>
            <a:ext cx="2754306" cy="332836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img-fotki.yandex.ru/get/4603/lena-klev.21/0_547a8_430eb036_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728" y="3368824"/>
            <a:ext cx="2664296" cy="328155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744" y="272480"/>
            <a:ext cx="54006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Уход за птицей</a:t>
            </a:r>
          </a:p>
          <a:p>
            <a:pPr algn="ctr">
              <a:spcBef>
                <a:spcPct val="0"/>
              </a:spcBef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Каждое утро я насыпаю корм в его кормушку и наливаю чистой водички в поилку. По вечерам мы очищаем клетку от мусора.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Мой Кеша очень чистоплотная птица. Каждый день он несколько минут уделяет своей внешности: чистит свои пёрышки, лапки, плескается в своей купальне. 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2873" t="2576"/>
          <a:stretch>
            <a:fillRect/>
          </a:stretch>
        </p:blipFill>
        <p:spPr bwMode="auto">
          <a:xfrm>
            <a:off x="1196752" y="4016896"/>
            <a:ext cx="5256584" cy="551916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728" y="309532"/>
            <a:ext cx="54006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9.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Попугайчик в моем доме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дома живет волнистый попугайчик по имени Кеша. Он очень красивый и забавный!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Кеша не говорит человеческие слова, хотя мы с мамой очень старались его этому научить.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Мой попугай всегда ждет нас и всегда радуется нам. Начинает петь, щебетать, как будто что-то рассказывает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SAM_2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7032" y="6209224"/>
            <a:ext cx="2901968" cy="349630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000" t="3323" r="17334" b="15811"/>
          <a:stretch>
            <a:fillRect/>
          </a:stretch>
        </p:blipFill>
        <p:spPr bwMode="auto">
          <a:xfrm>
            <a:off x="1052736" y="3872880"/>
            <a:ext cx="3024336" cy="338437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728" y="0"/>
            <a:ext cx="56166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домашних условиях волнистые попугаи хорошо приживаются и становятся большими друзьями человека и многих домашних животных.</a:t>
            </a:r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28" y="2936776"/>
            <a:ext cx="5544616" cy="5112568"/>
          </a:xfrm>
          <a:prstGeom prst="roundRect">
            <a:avLst>
              <a:gd name="adj" fmla="val 16667"/>
            </a:avLst>
          </a:prstGeom>
          <a:ln w="38100">
            <a:solidFill>
              <a:srgbClr val="00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4744" y="272480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 внимание!!!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0722" name="Picture 2" descr="http://s017.radikal.ru/i412/1307/0e/1a2f5cc573c1.jpg"/>
          <p:cNvPicPr>
            <a:picLocks noChangeAspect="1" noChangeArrowheads="1"/>
          </p:cNvPicPr>
          <p:nvPr/>
        </p:nvPicPr>
        <p:blipFill>
          <a:blip r:embed="rId2" cstate="print"/>
          <a:srcRect l="3780" t="12670" r="28181"/>
          <a:stretch>
            <a:fillRect/>
          </a:stretch>
        </p:blipFill>
        <p:spPr bwMode="auto">
          <a:xfrm>
            <a:off x="1124744" y="4304928"/>
            <a:ext cx="5184576" cy="511256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6752" y="632520"/>
            <a:ext cx="525658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и задачи проектной работы.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 Введение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 Родина волнистых попугаев.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 Описание волнистых попугаев.</a:t>
            </a:r>
          </a:p>
          <a:p>
            <a:pPr marL="342900" lvl="0" indent="-3429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  Почему попугай волнистый?</a:t>
            </a:r>
          </a:p>
          <a:p>
            <a:pPr marL="342900" lvl="0" indent="-342900">
              <a:lnSpc>
                <a:spcPct val="150000"/>
              </a:lnSpc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волнистого попугая. </a:t>
            </a:r>
          </a:p>
          <a:p>
            <a:pPr marL="342900" lvl="0" indent="-342900">
              <a:lnSpc>
                <a:spcPct val="150000"/>
              </a:lnSpc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пола попугая.</a:t>
            </a:r>
          </a:p>
          <a:p>
            <a:pPr marL="342900" lvl="0" indent="-342900">
              <a:lnSpc>
                <a:spcPct val="150000"/>
              </a:lnSpc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Питание волнистых попугаев.</a:t>
            </a:r>
          </a:p>
          <a:p>
            <a:pPr marL="342900" lvl="0" indent="-342900">
              <a:lnSpc>
                <a:spcPct val="150000"/>
              </a:lnSpc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птицей.</a:t>
            </a:r>
          </a:p>
          <a:p>
            <a:pPr marL="342900" lvl="0" indent="-342900">
              <a:lnSpc>
                <a:spcPct val="150000"/>
              </a:lnSpc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Попугайчик в доме.</a:t>
            </a:r>
          </a:p>
          <a:p>
            <a:pPr marL="342900" lvl="0" indent="-342900">
              <a:lnSpc>
                <a:spcPct val="150000"/>
              </a:lnSpc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Моё «Чудо в перьях».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744" y="416496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Цель моей работы: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Подробно ознакомится с одним из видов комнатных птиц – волнистым попугаем.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Задачи:</a:t>
            </a:r>
          </a:p>
          <a:p>
            <a:pPr marL="342900" indent="-342900" algn="just">
              <a:lnSpc>
                <a:spcPct val="150000"/>
              </a:lnSpc>
              <a:buAutoNum type="arabicPeriod"/>
              <a:defRPr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литературу о волнистых попугаях.</a:t>
            </a:r>
          </a:p>
          <a:p>
            <a:pPr marL="342900" indent="-342900" algn="just">
              <a:lnSpc>
                <a:spcPct val="15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 Рассказать о Родине волнистых попугаев.</a:t>
            </a:r>
          </a:p>
          <a:p>
            <a:pPr marL="342900" indent="-342900" algn="just">
              <a:lnSpc>
                <a:spcPct val="15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Познакомиться с условиями содержания дома волнистого попугая.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712" y="0"/>
            <a:ext cx="576064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Введение</a:t>
            </a:r>
          </a:p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Волнистые попугайчики – красивые декоративные птицы.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Волнистый попугай - одна из наиболее популярных комнатных птиц.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Кроме всего этого волнистые попугаи стайные птицы, которые в дикой природе держатся достаточно большими группами и почти не ссорятся.  Они не любят одиночества и им необходимо общение. Поэтому в домашних условиях они общаются с хозяевами.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Об этом я расскажу подробнее. Итак, начинаю своё исследование!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volnistye-popugai.ru/templates/Default/popugai/11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0" y="6249144"/>
            <a:ext cx="3096344" cy="331236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7032" y="5745088"/>
            <a:ext cx="2825016" cy="311342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720" y="0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Родина волнистых попугаев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Родиной волнистых попугайчиков считается Австралия.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30-е годы волнистых попугаев стали разводить в Московском зоопарке.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animal-backgrounds.com/download/1608/640x480/crop/wallpaper-parrots-2-640x480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6249144"/>
            <a:ext cx="4536504" cy="352839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http://i39.beon.ru/71/19/481971/79/33713779/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808" y="2288704"/>
            <a:ext cx="3725244" cy="381642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634" y="1"/>
            <a:ext cx="65887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3. Описание волнистых попугаев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      	</a:t>
            </a:r>
            <a:endParaRPr lang="ru-RU" sz="1400" dirty="0" smtClean="0">
              <a:latin typeface="Constantia" pitchFamily="18" charset="0"/>
            </a:endParaRPr>
          </a:p>
          <a:p>
            <a:pPr algn="just"/>
            <a:r>
              <a:rPr lang="ru-RU" sz="1400" dirty="0" smtClean="0">
                <a:latin typeface="Constantia" pitchFamily="18" charset="0"/>
              </a:rPr>
              <a:t>	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3" name="Рисунок 2" descr="http://animal.ru/i/upload/1338365737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48744"/>
            <a:ext cx="2952328" cy="338437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24744" y="6249144"/>
            <a:ext cx="540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Попугаи бывают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зеленые, голубые, желтые, белые и серые.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Длина тела 13—15 см.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Длина крыла 9 — 10 см, хвоста — 8—10 см. Благодаря хвосту попугай кажется гораздо крупнее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Вес 25—35 г. </a:t>
            </a:r>
          </a:p>
          <a:p>
            <a:pPr algn="just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avivudiya.com/files/images/3354/_fconvnk7uw.jpg?137232448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776536"/>
            <a:ext cx="3240360" cy="338437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64" y="480504"/>
            <a:ext cx="6156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</a:pPr>
            <a:endParaRPr lang="ru-RU" dirty="0" smtClean="0">
              <a:latin typeface="Constantia" pitchFamily="18" charset="0"/>
            </a:endParaRPr>
          </a:p>
          <a:p>
            <a:pPr marL="342900" lvl="0" indent="-342900">
              <a:lnSpc>
                <a:spcPct val="150000"/>
              </a:lnSpc>
              <a:buAutoNum type="arabicPeriod" startAt="3"/>
            </a:pPr>
            <a:endParaRPr lang="ru-RU" dirty="0" smtClean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0728" y="168470"/>
            <a:ext cx="5688632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4.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Почему попугай волнистый?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попугаи получили название "волнистый" из-за своего волнистого окраса на голове и шее. У волнистого попугая на голове, шее и плечах имеется темно-бурая волнистость, которая создаёт рисунок, напоминающий волны.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" name="Рисунок 5" descr="SAM_2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6752" y="3152800"/>
            <a:ext cx="5328592" cy="624869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prstDash val="lgDashDotDot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-fotki.yandex.ru/get/3600/viktoriyanev.15/0_24096_75d4666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880" y="704528"/>
            <a:ext cx="2664296" cy="280831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160748" y="168469"/>
            <a:ext cx="53645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5.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Особенности волнистого попугая</a:t>
            </a:r>
          </a:p>
          <a:p>
            <a:pPr algn="just"/>
            <a:r>
              <a:rPr lang="ru-RU" sz="2000" dirty="0" smtClean="0"/>
              <a:t>	</a:t>
            </a:r>
            <a:endParaRPr lang="ru-RU" sz="1400" dirty="0" smtClean="0">
              <a:latin typeface="Constantia" pitchFamily="18" charset="0"/>
            </a:endParaRPr>
          </a:p>
          <a:p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latin typeface="Constantia" pitchFamily="18" charset="0"/>
            </a:endParaRPr>
          </a:p>
        </p:txBody>
      </p:sp>
      <p:pic>
        <p:nvPicPr>
          <p:cNvPr id="7" name="Рисунок 6" descr="http://animal.ru/i/upload/1338365728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088" y="2720752"/>
            <a:ext cx="2457654" cy="266429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08720" y="5673080"/>
            <a:ext cx="568863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Попугайчики отличаются шумом и болтливостью, довольно легко запоминают слова и выражения.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Некоторые волнистые попугаи могут запомнить 100 слов и более.                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Видят попугайчики все в цветном изображении.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Вес новорожденного попугайчика 2 грамма, а взрослого – 25-35 грамм.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Попугайчики бывают правши и левши, как люди.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Волнистые попугаи спят 10-12 часов в день.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n.foto.radikal.ru/0705/1d/f5baf407c9da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720" y="2648744"/>
            <a:ext cx="2376264" cy="273630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9152" y="101052"/>
            <a:ext cx="420410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Определение пола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олнистых попугайчиков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ru-RU" sz="2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Как определить пол волнистых попугайч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752" y="3440832"/>
            <a:ext cx="5328592" cy="597666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24744" y="1136576"/>
            <a:ext cx="53285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Как же точно узнать: попугай мальчик или девочка?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Единственным и самым точным признаком, определяющим пол волнистых попугаев, служит цвет 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восковицы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1533</TotalTime>
  <Words>498</Words>
  <Application>Microsoft Office PowerPoint</Application>
  <PresentationFormat>Лист A4 (210x297 мм)</PresentationFormat>
  <Paragraphs>87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МБОУ г. Иркутска СОШ № 34    Проектная работа на тему:   «Волнистый попугай – «Чудо в перьях»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работа на тему: «Волнистые попугаи – чудо в перьяхПроисхождение  русской матрёшки»</dc:title>
  <dc:creator>1</dc:creator>
  <cp:lastModifiedBy>1</cp:lastModifiedBy>
  <cp:revision>162</cp:revision>
  <dcterms:modified xsi:type="dcterms:W3CDTF">2018-03-06T07:45:57Z</dcterms:modified>
</cp:coreProperties>
</file>