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62" r:id="rId4"/>
    <p:sldId id="266" r:id="rId5"/>
    <p:sldId id="259" r:id="rId6"/>
    <p:sldId id="260" r:id="rId7"/>
    <p:sldId id="261" r:id="rId8"/>
    <p:sldId id="265" r:id="rId9"/>
    <p:sldId id="263" r:id="rId10"/>
    <p:sldId id="268" r:id="rId11"/>
    <p:sldId id="267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851" autoAdjust="0"/>
  </p:normalViewPr>
  <p:slideViewPr>
    <p:cSldViewPr>
      <p:cViewPr varScale="1">
        <p:scale>
          <a:sx n="71" d="100"/>
          <a:sy n="71" d="100"/>
        </p:scale>
        <p:origin x="-18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F9635-491D-4AEF-B416-DCE1B413C1A3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81342-3425-4DB6-A595-748FCDEDE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5989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04965-19C7-43EF-A5E1-066BBF95348E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69F27-8944-40CA-979A-7B20B4755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7285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69F27-8944-40CA-979A-7B20B47554F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88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D245-70C6-44C2-83C4-8B82BF6288FC}" type="datetime1">
              <a:rPr lang="ru-RU" smtClean="0"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ABF3-7BCD-45AA-B632-9DE8300190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0A88-D1CB-489F-93FF-0341455CA2ED}" type="datetime1">
              <a:rPr lang="ru-RU" smtClean="0"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ABF3-7BCD-45AA-B632-9DE8300190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2925-050A-46B8-949C-40443255EAAD}" type="datetime1">
              <a:rPr lang="ru-RU" smtClean="0"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ABF3-7BCD-45AA-B632-9DE8300190B1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9F31-1982-4FB5-B408-A66034FFCC53}" type="datetime1">
              <a:rPr lang="ru-RU" smtClean="0"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ABF3-7BCD-45AA-B632-9DE8300190B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6302E-9A1F-45A1-9719-92D4D3FFA529}" type="datetime1">
              <a:rPr lang="ru-RU" smtClean="0"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ABF3-7BCD-45AA-B632-9DE8300190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770F-B826-438A-A15A-0EED649B2C59}" type="datetime1">
              <a:rPr lang="ru-RU" smtClean="0"/>
              <a:t>14.02.2018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ABF3-7BCD-45AA-B632-9DE8300190B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59D9E-69CA-440D-A29E-06EA91B8EDA1}" type="datetime1">
              <a:rPr lang="ru-RU" smtClean="0"/>
              <a:t>14.02.2018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ABF3-7BCD-45AA-B632-9DE8300190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0D5C-73C3-4E7E-A5FA-D1B55FF076BB}" type="datetime1">
              <a:rPr lang="ru-RU" smtClean="0"/>
              <a:t>14.02.2018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ABF3-7BCD-45AA-B632-9DE8300190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2FBA-58CA-4F91-9E4D-CA872B6A9012}" type="datetime1">
              <a:rPr lang="ru-RU" smtClean="0"/>
              <a:t>14.02.2018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ABF3-7BCD-45AA-B632-9DE8300190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C29BA-7367-46E5-ADA3-9880A821E2CA}" type="datetime1">
              <a:rPr lang="ru-RU" smtClean="0"/>
              <a:t>14.02.2018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ABF3-7BCD-45AA-B632-9DE8300190B1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5366-4CFA-4693-BC44-575027F02C24}" type="datetime1">
              <a:rPr lang="ru-RU" smtClean="0"/>
              <a:t>14.02.2018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ABF3-7BCD-45AA-B632-9DE8300190B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CF333F3-67DB-4102-A31C-C486A01F9BCC}" type="datetime1">
              <a:rPr lang="ru-RU" smtClean="0"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20EABF3-7BCD-45AA-B632-9DE8300190B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Влияние  макро- и микроэлементов на организм человека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ГОРЮНОВА Химия\dlya-chego-nuzhny-vitaminy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91276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52121" y="5229200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Горюнова Галина </a:t>
            </a:r>
          </a:p>
          <a:p>
            <a:r>
              <a:rPr lang="ru-RU" dirty="0" smtClean="0"/>
              <a:t>Александровна</a:t>
            </a:r>
          </a:p>
          <a:p>
            <a:r>
              <a:rPr lang="ru-RU" dirty="0" smtClean="0"/>
              <a:t>Учитель физической культуры</a:t>
            </a:r>
          </a:p>
          <a:p>
            <a:r>
              <a:rPr lang="ru-RU" dirty="0" smtClean="0"/>
              <a:t>ЧОУ СОШ «Ломоносовская школа»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ABF3-7BCD-45AA-B632-9DE8300190B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996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ГОРЮНОВА Химия\kost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436" y="980728"/>
            <a:ext cx="5209127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ABF3-7BCD-45AA-B632-9DE8300190B1}" type="slidenum">
              <a:rPr lang="ru-RU" smtClean="0"/>
              <a:t>10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82406" y="620688"/>
            <a:ext cx="61518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200" b="1" dirty="0" smtClean="0"/>
              <a:t>                             СТРОЕНИЕ КОСТИ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538784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ГОРЮНОВА Химия\img5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7440488" cy="516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ABF3-7BCD-45AA-B632-9DE8300190B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423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ГОРЮНОВА Химия\distrofiya-na-noga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04925"/>
            <a:ext cx="3810000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ABF3-7BCD-45AA-B632-9DE8300190B1}" type="slidenum">
              <a:rPr lang="ru-RU" smtClean="0"/>
              <a:t>12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691680" y="836712"/>
            <a:ext cx="7043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Пример </a:t>
            </a:r>
            <a:r>
              <a:rPr lang="ru-RU" sz="2800" dirty="0"/>
              <a:t>а</a:t>
            </a:r>
            <a:r>
              <a:rPr lang="ru-RU" sz="2800" dirty="0" smtClean="0"/>
              <a:t>трофии мышечной ткани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36153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980728"/>
            <a:ext cx="780697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ВЫВОД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Факторы снижающие  усвояемость минеральных солей:</a:t>
            </a:r>
          </a:p>
          <a:p>
            <a:endParaRPr lang="ru-RU" sz="2400" dirty="0"/>
          </a:p>
          <a:p>
            <a:endParaRPr lang="ru-RU" sz="2400" dirty="0" smtClean="0"/>
          </a:p>
          <a:p>
            <a:pPr marL="457200" indent="-457200">
              <a:buAutoNum type="arabicPeriod"/>
            </a:pPr>
            <a:r>
              <a:rPr lang="ru-RU" sz="2400" dirty="0" smtClean="0"/>
              <a:t>Неправильное (несбалансированное) питание.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Вредные привычки (курение, энергетические напитки).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Избыточное употребление воды. 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Гиподинамия.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ABF3-7BCD-45AA-B632-9DE8300190B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917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ГОРЮНОВА Химия\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ABF3-7BCD-45AA-B632-9DE8300190B1}" type="slidenum">
              <a:rPr lang="ru-RU" smtClean="0"/>
              <a:t>2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532440" y="6597352"/>
            <a:ext cx="432048" cy="2606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57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ГОРЮНОВА Химия\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ABF3-7BCD-45AA-B632-9DE8300190B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733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69360"/>
          </a:xfrm>
        </p:spPr>
        <p:txBody>
          <a:bodyPr/>
          <a:lstStyle/>
          <a:p>
            <a:endParaRPr lang="ru-RU"/>
          </a:p>
        </p:txBody>
      </p:sp>
      <p:pic>
        <p:nvPicPr>
          <p:cNvPr id="11266" name="Picture 2" descr="C:\Users\User\Desktop\ГОРЮНОВА Химия\2008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7976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ABF3-7BCD-45AA-B632-9DE8300190B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66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ГОРЮНОВА Химия\slide_4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9952" y="260648"/>
            <a:ext cx="4896544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0648"/>
            <a:ext cx="504056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ABF3-7BCD-45AA-B632-9DE8300190B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502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ГОРЮНОВА Химия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ABF3-7BCD-45AA-B632-9DE8300190B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891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ГОРЮНОВА Химия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ABF3-7BCD-45AA-B632-9DE8300190B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178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ABF3-7BCD-45AA-B632-9DE8300190B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918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ГОРЮНОВА Химия\img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ABF3-7BCD-45AA-B632-9DE8300190B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1554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99</TotalTime>
  <Words>42</Words>
  <Application>Microsoft Office PowerPoint</Application>
  <PresentationFormat>Экран (4:3)</PresentationFormat>
  <Paragraphs>28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Влияние  макро- и микроэлементов на организм человека.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 макро- и микроэлементов</dc:title>
  <dc:creator>User</dc:creator>
  <cp:lastModifiedBy>User</cp:lastModifiedBy>
  <cp:revision>9</cp:revision>
  <dcterms:created xsi:type="dcterms:W3CDTF">2017-10-31T07:57:13Z</dcterms:created>
  <dcterms:modified xsi:type="dcterms:W3CDTF">2018-02-14T07:46:08Z</dcterms:modified>
</cp:coreProperties>
</file>