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велосип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8112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Картинки по запросу первый велосипе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первый велосипе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первый велосипе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Картинки по запросу первый велосип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7558506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Картинки по запросу первый велосипе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8b5e1822b2b2bde4abfeb7a9a5c6b2d2.jpg.400x320_q85_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0222"/>
            <a:ext cx="8534722" cy="6827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первый велосип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4536504" cy="6784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ЛЕОНАРДО ДА ВИНЧИ</a:t>
            </a:r>
            <a:endParaRPr lang="ru-RU" dirty="0"/>
          </a:p>
        </p:txBody>
      </p:sp>
      <p:sp>
        <p:nvSpPr>
          <p:cNvPr id="17410" name="AutoShape 2" descr="Картинки по запросу да винч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Картинки по запросу да винч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49828956414077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340768"/>
            <a:ext cx="5517232" cy="55172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ЛЕОНАРДО ДА ВИНЧИ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2018-02-12T13:04:40Z</dcterms:created>
  <dcterms:modified xsi:type="dcterms:W3CDTF">2018-02-12T13:10:13Z</dcterms:modified>
</cp:coreProperties>
</file>