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57" r:id="rId4"/>
    <p:sldId id="260" r:id="rId5"/>
    <p:sldId id="261" r:id="rId6"/>
    <p:sldId id="269" r:id="rId7"/>
    <p:sldId id="270" r:id="rId8"/>
    <p:sldId id="273" r:id="rId9"/>
    <p:sldId id="277" r:id="rId10"/>
    <p:sldId id="276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4" autoAdjust="0"/>
    <p:restoredTop sz="94660"/>
  </p:normalViewPr>
  <p:slideViewPr>
    <p:cSldViewPr>
      <p:cViewPr>
        <p:scale>
          <a:sx n="70" d="100"/>
          <a:sy n="70" d="100"/>
        </p:scale>
        <p:origin x="-4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5D5C-B0B3-4C2A-91D8-656E67D481D2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F9761-F460-4D49-BBCB-36B45694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9761-F460-4D49-BBCB-36B456948B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9761-F460-4D49-BBCB-36B456948B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879-EE65-46A3-A589-2029CCD1E7CC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4E58-FD7A-488F-A28A-E3F0E53E8B9A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B7C-57D8-4E51-AF34-0AEA51D2035E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C0EE-2FB4-4025-8610-6FACBCF93946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BCA9-57E5-4CA0-8BEE-DFE98EEF4883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B675-EE5B-4660-B3B9-A19E3F93D644}" type="datetime1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1186-9A3C-4B04-AE86-A729B6FE07E1}" type="datetime1">
              <a:rPr lang="ru-RU" smtClean="0"/>
              <a:t>08.03.2018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97D-B642-48F0-9604-C9B046B81551}" type="datetime1">
              <a:rPr lang="ru-RU" smtClean="0"/>
              <a:t>08.03.2018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D053-65D4-4363-A0C6-A664885E4CBD}" type="datetime1">
              <a:rPr lang="ru-RU" smtClean="0"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A163-216E-4C23-8455-A769997C325F}" type="datetime1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054F-2E84-459A-BFB2-90996A9135FB}" type="datetime1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33D9-6762-4501-974C-9346B0557599}" type="datetime1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house.ml/wp-content/uploads/2015/11/Logo_v_0.4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2.infourok.ru/uploads/ex/0370/0007a48f-f02e6d6d/hello_html_m34f1b96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420974" cy="24288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728"/>
            <a:ext cx="7531770" cy="1071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Чистенская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– гимназия»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Симферопольского района Республики Крым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Презентация</a:t>
            </a:r>
          </a:p>
        </p:txBody>
      </p:sp>
      <p:pic>
        <p:nvPicPr>
          <p:cNvPr id="4" name="Рисунок 3" descr="МБОУ с.Чистенькое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78069"/>
          <a:stretch>
            <a:fillRect/>
          </a:stretch>
        </p:blipFill>
        <p:spPr bwMode="auto">
          <a:xfrm>
            <a:off x="7572396" y="714356"/>
            <a:ext cx="1879586" cy="138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857364"/>
            <a:ext cx="8676456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1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785926"/>
            <a:ext cx="5000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Предметная область: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«Начальное образование»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2285992"/>
            <a:ext cx="8676456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«Профессии»</a:t>
            </a:r>
            <a:endParaRPr kumimoji="0" lang="ru-RU" sz="7200" b="1" i="1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68144" y="4365104"/>
            <a:ext cx="3024336" cy="2286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ученица 2-б класса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Саиде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Джаферовна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«Чистенская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школа-гимназия»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Аблитарова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Ибазеровна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«Чистенская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школа-гимназия»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6286520"/>
            <a:ext cx="1428760" cy="285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2018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568" y="5517232"/>
            <a:ext cx="446449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 свете недавно живу и историю знаю по книжкам…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00.infourok.ru/images/doc/145/168339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Выводы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7149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200" dirty="0" smtClean="0"/>
              <a:t>Участвуя в проекте, я многое узнала о различных профессиях, о том насколько они важны в жизни людей</a:t>
            </a:r>
            <a:r>
              <a:rPr lang="ru-RU" sz="3200" dirty="0" smtClean="0"/>
              <a:t>. Я думаю </a:t>
            </a:r>
            <a:r>
              <a:rPr lang="ru-RU" sz="3200" dirty="0" smtClean="0"/>
              <a:t>,что выбор </a:t>
            </a:r>
            <a:r>
              <a:rPr lang="ru-RU" sz="3200" dirty="0" smtClean="0"/>
              <a:t>профессии – это очень важный и ответственный шаг, от которого во многом зависит </a:t>
            </a:r>
            <a:r>
              <a:rPr lang="ru-RU" sz="3200" dirty="0" smtClean="0"/>
              <a:t>будущее благополучие человека</a:t>
            </a:r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6254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3074" name="Picture 2" descr="http://detsad-kitty.ru/uploads/posts/2014-08/1408365525_bezime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095744" cy="4785942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14554"/>
            <a:ext cx="2114536" cy="17859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643050"/>
            <a:ext cx="5643602" cy="392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 такое профессия?;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моей бабушки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моего дедушки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79512" y="1124744"/>
            <a:ext cx="3071834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3933056"/>
            <a:ext cx="2857520" cy="128588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28604"/>
            <a:ext cx="5152086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968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профессиями своих бабушки и дедушки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286124"/>
            <a:ext cx="5176026" cy="2951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Узнать у своих близких родственников об их профессиях;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Чем важны эти профессии;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они выбрали эти профессии.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857620" y="1785926"/>
            <a:ext cx="4857784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толкового словаря мы узнаем что: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Профессия – это основное занятие человека,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его трудовая деятельность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316" name="Picture 4" descr="https://ds04.infourok.ru/uploads/ex/08b6/000e741d-3f46efa8/hello_html_7dc83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714744" cy="3714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-fotki.yandex.ru/get/196070/36014149.60f/0_c163c_2225e32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96" y="285728"/>
            <a:ext cx="8729899" cy="621510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Кто учит детишек читать и писать, природу любить, стариков уважать? Конечно же учитель!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1714488"/>
            <a:ext cx="4103316" cy="47291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Профессия моей бабушки,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Гульнары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Рефатовны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учитель истории.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1975 году она закончила Ленинабадский педагогический институт и вот уже почти 50 лет работает учителем.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 детей любить свою историю, и с уважением к ней относиться.</a:t>
            </a: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\.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Эдем\Desktop\18973_1200_uch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5"/>
            <a:ext cx="4071934" cy="2630578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 descr="Картинки по запросу ветка фиолетовая 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14942" y="3429000"/>
            <a:ext cx="3638905" cy="308381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Отображается файл &quot;IMG_996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Отображается файл &quot;IMG_996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sz="half" idx="4294967295"/>
          </p:nvPr>
        </p:nvSpPr>
        <p:spPr>
          <a:xfrm>
            <a:off x="642910" y="500042"/>
            <a:ext cx="4786346" cy="61579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	Почему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она выбрала эту профессию?</a:t>
            </a: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	Потому что п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рофессия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учитель – одна из самых важных и нужных. Ведь именно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воспитывает в нас трудолюбие и ответственность за свои поступки, любовь к своей стране и чувство собственного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достоинства.. </a:t>
            </a: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Моя бабушка очень любит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работать с детьми, воспитывать их, давать им знания.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\.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Эдем\Desktop\98736546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2843327" cy="4714884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ветка фиолетовая 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505095" y="3429000"/>
            <a:ext cx="3638905" cy="308381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движения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без сомнения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Вмиг заводит он мотор,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машине мчит…….. (шофёр)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745432"/>
            <a:ext cx="3929090" cy="47554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Мой дедушка всю жизнь проработал шофёром.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хотя он давно уже на пенсии, но всегда с радостью вспоминает о своей профессии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avito.kz/files/images/items/423/423514zf2cab89e74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42"/>
            <a:ext cx="2322492" cy="1091572"/>
          </a:xfrm>
          <a:prstGeom prst="rect">
            <a:avLst/>
          </a:prstGeom>
          <a:noFill/>
        </p:spPr>
      </p:pic>
      <p:pic>
        <p:nvPicPr>
          <p:cNvPr id="3074" name="Picture 2" descr="C:\Users\Эдем\Desktop\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t="17500" r="25026"/>
          <a:stretch>
            <a:fillRect/>
          </a:stretch>
        </p:blipFill>
        <p:spPr bwMode="auto">
          <a:xfrm>
            <a:off x="4286248" y="2214554"/>
            <a:ext cx="467594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где применяется эта профессия?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avito.kz/files/images/items/423/423514zf2cab89e74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42"/>
            <a:ext cx="2322492" cy="1091572"/>
          </a:xfrm>
          <a:prstGeom prst="rect">
            <a:avLst/>
          </a:prstGeom>
          <a:noFill/>
        </p:spPr>
      </p:pic>
      <p:pic>
        <p:nvPicPr>
          <p:cNvPr id="30722" name="Picture 2" descr="http://znakka4estva.ru/uploads/category_items/sources/c948ed843da2f0c4e2eea3675c43d72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2214578" cy="1245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214942" y="1785926"/>
            <a:ext cx="3643338" cy="4786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шофер широко применяется в различных областях современной жизни: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промышленных предприятиях;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отрасли сельского хозяйства;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автотранспортных предприятиях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Эдем\Desktop\img20.jpg"/>
          <p:cNvPicPr>
            <a:picLocks noChangeAspect="1" noChangeArrowheads="1"/>
          </p:cNvPicPr>
          <p:nvPr/>
        </p:nvPicPr>
        <p:blipFill>
          <a:blip r:embed="rId4"/>
          <a:srcRect t="27778"/>
          <a:stretch>
            <a:fillRect/>
          </a:stretch>
        </p:blipFill>
        <p:spPr bwMode="auto">
          <a:xfrm>
            <a:off x="0" y="2428868"/>
            <a:ext cx="4929190" cy="2786058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267</Words>
  <Application>Microsoft Office PowerPoint</Application>
  <PresentationFormat>Экран (4:3)</PresentationFormat>
  <Paragraphs>73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Что такое  ПРОФЕССИЯ?</vt:lpstr>
      <vt:lpstr>Слайд 5</vt:lpstr>
      <vt:lpstr>Кто учит детишек читать и писать, природу любить, стариков уважать? Конечно же учитель!</vt:lpstr>
      <vt:lpstr>Слайд 7</vt:lpstr>
      <vt:lpstr>Правила движения  знает без сомнения Вмиг заводит он мотор, На машине мчит…….. (шофёр)</vt:lpstr>
      <vt:lpstr>А где применяется эта профессия?</vt:lpstr>
      <vt:lpstr>Слайд 10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«Искусственное выращивание гриба вешенка в домашних условиях»</dc:title>
  <dc:creator>Admin 3.2</dc:creator>
  <cp:lastModifiedBy>Эдем</cp:lastModifiedBy>
  <cp:revision>102</cp:revision>
  <dcterms:created xsi:type="dcterms:W3CDTF">2017-03-09T10:55:25Z</dcterms:created>
  <dcterms:modified xsi:type="dcterms:W3CDTF">2018-03-08T13:25:55Z</dcterms:modified>
</cp:coreProperties>
</file>