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3492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14C-ABA4-4D64-BCFB-973937DA3014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3D48-BC65-4EDA-92BF-3427BB426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3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D845-8A95-4F1D-8266-F092F411AA8E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17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B30E-5E79-4F25-B9EF-887B751A8381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04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D99-902D-4E08-95AB-CF0AFC446322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83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6F9-7E82-4F7C-864A-0CE45EB87870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44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137-74B9-4558-AFD1-06644D0E19C3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24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B779-B59C-44BF-B37B-16254B8E6F0A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6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2EC-6CC0-4D78-9F76-BC4361D55E08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35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F41-2C82-495D-9E31-2D0926C0708A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5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0C9-9E1B-4808-9240-17A106D6C4C0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85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7D28-ACC5-4C3E-8120-EE8D825FCA3B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90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E8AE-F653-429C-98D7-EE456B7353BA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4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6A7E-63E1-4B92-A597-038B4248378E}" type="datetime1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6377-E030-49A2-A1C0-E00500617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8614" y="1916709"/>
            <a:ext cx="4750719" cy="35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71600" y="260648"/>
            <a:ext cx="72995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Рисуем цветы</a:t>
            </a:r>
          </a:p>
          <a:p>
            <a:pPr algn="just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 фотографиям,</a:t>
            </a:r>
          </a:p>
          <a:p>
            <a:pPr algn="just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принесённым из походов 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887" y="547974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выполнила Полева Е. А.,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МБОУ «Араданская ООШ»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Ермаковского района Красноярского края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0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2170584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Кандык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1338942"/>
            <a:ext cx="3168352" cy="481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1412776"/>
            <a:ext cx="2932611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5675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Новоселова Диана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2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674640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Водосбор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2057501"/>
            <a:ext cx="2808312" cy="319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9552" y="1844824"/>
            <a:ext cx="3907326" cy="341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52803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Копленко Илья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E86A6377-E030-49A2-A1C0-E00500617E3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1954560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Рябчик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474007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5382" y="1703833"/>
            <a:ext cx="3373716" cy="409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58038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Губанов Вадим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1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2386608" cy="1143000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9552" y="1884465"/>
            <a:ext cx="4340599" cy="353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0604" y="1890926"/>
            <a:ext cx="34578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33882" y="5437963"/>
            <a:ext cx="257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Жигура Настя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8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2098576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Фиалка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3088" y="1700808"/>
            <a:ext cx="3024336" cy="375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1628800"/>
            <a:ext cx="3205559" cy="427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57621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Жигура Настя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2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2" y="1628800"/>
            <a:ext cx="2025352" cy="399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33744" y="5908630"/>
            <a:ext cx="2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Богатова Аня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6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115699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Купальница азиатская, жарки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2" y="2132856"/>
            <a:ext cx="3067812" cy="320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44" y="1700808"/>
            <a:ext cx="4517401" cy="377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2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2026568" cy="86895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319" y="1628800"/>
            <a:ext cx="4744437" cy="355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56176" y="1628800"/>
            <a:ext cx="2376264" cy="339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81673" y="5580184"/>
            <a:ext cx="250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Жигура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7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2" y="260648"/>
            <a:ext cx="7859216" cy="1143000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Венерин башмачок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1700808"/>
            <a:ext cx="3235057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5320" y="1600200"/>
            <a:ext cx="268236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59492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Ткаченко Данила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6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260648"/>
            <a:ext cx="7571184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Брусника                  Земляника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916832"/>
            <a:ext cx="4038600" cy="350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4222" y="1774727"/>
            <a:ext cx="3300051" cy="399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2380" y="577390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Жигура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77390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Кокорина Лада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9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764704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Проектная работа на уроках изобразительного искусства в основной общеобразовательной школе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обеспечивает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активную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учебно-познавательную деятельность обучающихся; 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latin typeface="Times New Roman"/>
                <a:ea typeface="Times New Roman"/>
              </a:rPr>
              <a:t>ф</a:t>
            </a:r>
            <a:r>
              <a:rPr lang="ru-RU" sz="1400" dirty="0" smtClean="0">
                <a:latin typeface="Times New Roman"/>
                <a:ea typeface="Times New Roman"/>
              </a:rPr>
              <a:t>ормирует универсальные </a:t>
            </a:r>
            <a:r>
              <a:rPr lang="ru-RU" sz="1400" dirty="0">
                <a:latin typeface="Times New Roman"/>
                <a:ea typeface="Times New Roman"/>
              </a:rPr>
              <a:t>учебные </a:t>
            </a:r>
            <a:r>
              <a:rPr lang="ru-RU" sz="1400" dirty="0" smtClean="0">
                <a:latin typeface="Times New Roman"/>
                <a:ea typeface="Times New Roman"/>
              </a:rPr>
              <a:t>действия;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latin typeface="Times New Roman"/>
                <a:ea typeface="Times New Roman"/>
              </a:rPr>
              <a:t>р</a:t>
            </a:r>
            <a:r>
              <a:rPr lang="ru-RU" sz="1400" dirty="0" smtClean="0">
                <a:latin typeface="Times New Roman"/>
                <a:ea typeface="Times New Roman"/>
              </a:rPr>
              <a:t>азвивает самостоятельность </a:t>
            </a:r>
            <a:r>
              <a:rPr lang="ru-RU" sz="1400" dirty="0">
                <a:latin typeface="Times New Roman"/>
                <a:ea typeface="Times New Roman"/>
              </a:rPr>
              <a:t>учебной деятельности и </a:t>
            </a:r>
            <a:r>
              <a:rPr lang="ru-RU" sz="1400" dirty="0" smtClean="0">
                <a:latin typeface="Times New Roman"/>
                <a:ea typeface="Times New Roman"/>
              </a:rPr>
              <a:t>организации </a:t>
            </a:r>
            <a:r>
              <a:rPr lang="ru-RU" sz="1400" dirty="0">
                <a:latin typeface="Times New Roman"/>
                <a:ea typeface="Times New Roman"/>
              </a:rPr>
              <a:t>сотрудничества с педагогами и </a:t>
            </a:r>
            <a:r>
              <a:rPr lang="ru-RU" sz="1400" dirty="0" smtClean="0">
                <a:latin typeface="Times New Roman"/>
                <a:ea typeface="Times New Roman"/>
              </a:rPr>
              <a:t>ровесниками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«Рисуем цветы по фотографиям, принесенным из походов по родному краю»:</a:t>
            </a:r>
          </a:p>
          <a:p>
            <a:pPr algn="just">
              <a:lnSpc>
                <a:spcPct val="150000"/>
              </a:lnSpc>
            </a:pPr>
            <a:endParaRPr lang="ru-RU" sz="1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развитие экологического мышления, умение применять его в познавательной, коммуникативной, социальной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практике;</a:t>
            </a:r>
          </a:p>
          <a:p>
            <a:pPr marL="285750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воспитание уважения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природе и культуре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Отечества; </a:t>
            </a:r>
          </a:p>
          <a:p>
            <a:pPr marL="285750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приобретение опыта работы различными художественными материалами и в разных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техниках;</a:t>
            </a:r>
          </a:p>
          <a:p>
            <a:pPr marL="285750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эстетического, эмоционально-ценностного видения окружающего мира; </a:t>
            </a:r>
          </a:p>
        </p:txBody>
      </p:sp>
    </p:spTree>
    <p:extLst>
      <p:ext uri="{BB962C8B-B14F-4D97-AF65-F5344CB8AC3E}">
        <p14:creationId xmlns:p14="http://schemas.microsoft.com/office/powerpoint/2010/main" xmlns="" val="35922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514" y="260648"/>
            <a:ext cx="756084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Шиповник               Жимолость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1556792"/>
            <a:ext cx="3719222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1628800"/>
            <a:ext cx="3017520" cy="413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Крын Кристина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Шамшин Дима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57643" y="764704"/>
            <a:ext cx="80648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выполнена</a:t>
            </a:r>
          </a:p>
          <a:p>
            <a:endParaRPr lang="ru-RU" sz="2400" b="1" dirty="0"/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 фотографий растений, принесенных из походов по родному краю,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рисунков учащихся Араданской основной общеобразовательной школы Ермаковского района Красноярского края.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86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539553" y="2708920"/>
            <a:ext cx="7560839" cy="3949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Луговые цветы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ru-RU" dirty="0" smtClean="0"/>
              <a:t> </a:t>
            </a:r>
            <a:endParaRPr lang="ru-RU" sz="2900" dirty="0" smtClean="0"/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Я живу в Саянах. Мне очень нравятся наши лесные поляны и горные луга.  Потому что там растут самые разные цветы: водосбор, фиалка, лилия, одуванчик, незабудка, шпорник, колокольчик, альпийский мак, ветреница и другие. Они расцветают по очереди, друг за другом. Вот и луга меняют цвет. Если луг розовый, значит, цветёт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если синий-фиалки. От ромашек луга становятся белыми.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Особенно я люблю оранжевые жарки. Когда посмотришь на них, сразу становится тепло. Жарки начинают цвести в низинах в конце мая, а высоко в горах цветут и в августе. Хочется, чтобы они цвели круглый год.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Иногда мы собираем цветы для гербария, но сухие цветы – мёртвые, некрасивые. 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Поэтому я люблю их фотографировать и рисовать акварелью.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Жигура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Настя, 6 класс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783" y="417384"/>
            <a:ext cx="3528392" cy="26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A6377-E030-49A2-A1C0-E00500617E3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2559053"/>
            <a:ext cx="1283612" cy="1159842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83444"/>
            <a:ext cx="461963" cy="6699440"/>
            <a:chOff x="10701" y="747"/>
            <a:chExt cx="726" cy="10551"/>
          </a:xfrm>
        </p:grpSpPr>
        <p:pic>
          <p:nvPicPr>
            <p:cNvPr id="10" name="Picture 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25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34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43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52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61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0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9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88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9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0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466383" y="41738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Вместо того, чтобы совершая многодневные походы по родному краю, срывать редкие цветы и растения и изготовлять гербарии, учащиеся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раданской школы приносят из своих путешествий множество фотографий. На уроках ИЗО ребята рисуют цветы, используя эти материалы. В дальнейшем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исунки используем для оформления сочинений, презентаций и других  творческих работ учащихся следующим образом: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8675467" y="83444"/>
            <a:ext cx="461963" cy="6699440"/>
            <a:chOff x="10701" y="747"/>
            <a:chExt cx="726" cy="10551"/>
          </a:xfrm>
        </p:grpSpPr>
        <p:pic>
          <p:nvPicPr>
            <p:cNvPr id="24" name="Picture 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25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34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43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52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61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0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1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9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88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9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0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121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122912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Горный колокольчик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2204864"/>
            <a:ext cx="43434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4" y="2204864"/>
            <a:ext cx="3368865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59676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исует Крын Кристина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8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952328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Багульник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22128" y="1916832"/>
            <a:ext cx="3528392" cy="382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395" y="2132856"/>
            <a:ext cx="4440637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92080" y="6052646"/>
            <a:ext cx="266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исует Ткаченко Данила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5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458616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Кашкара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1628800"/>
            <a:ext cx="4310152" cy="396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1628800"/>
            <a:ext cx="3384376" cy="38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Липовцев Антон, Кокорина Лада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4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38936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Марьин корень, пион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1844824"/>
            <a:ext cx="3183962" cy="340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794055"/>
            <a:ext cx="4038600" cy="376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55578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Автор-Новоселова Диана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7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394720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2060848"/>
            <a:ext cx="4186808" cy="314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1916832"/>
            <a:ext cx="3524200" cy="348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58366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- Шамшин Дима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1522512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1700808"/>
            <a:ext cx="3312368" cy="38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301"/>
          <a:stretch/>
        </p:blipFill>
        <p:spPr>
          <a:xfrm>
            <a:off x="624840" y="1700807"/>
            <a:ext cx="4170200" cy="370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- Кунгурцев Женя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3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333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Горный колокольчик</vt:lpstr>
      <vt:lpstr>Багульник</vt:lpstr>
      <vt:lpstr>Кашкара</vt:lpstr>
      <vt:lpstr>Марьин корень, пион</vt:lpstr>
      <vt:lpstr>Лиственница</vt:lpstr>
      <vt:lpstr>Ирис</vt:lpstr>
      <vt:lpstr>Кандык</vt:lpstr>
      <vt:lpstr>Водосбор</vt:lpstr>
      <vt:lpstr>Рябчик</vt:lpstr>
      <vt:lpstr>Саранка</vt:lpstr>
      <vt:lpstr>Фиалка</vt:lpstr>
      <vt:lpstr>Слайд 15</vt:lpstr>
      <vt:lpstr>Купальница азиатская, жарки</vt:lpstr>
      <vt:lpstr>Жарки</vt:lpstr>
      <vt:lpstr>Саранка        Венерин башмачок</vt:lpstr>
      <vt:lpstr>Брусника                  Земляника</vt:lpstr>
      <vt:lpstr>Шиповник               Жимолость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obraz</cp:lastModifiedBy>
  <cp:revision>111</cp:revision>
  <dcterms:created xsi:type="dcterms:W3CDTF">2016-02-06T14:00:30Z</dcterms:created>
  <dcterms:modified xsi:type="dcterms:W3CDTF">2018-02-22T03:57:30Z</dcterms:modified>
</cp:coreProperties>
</file>