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4C7C4F"/>
    <a:srgbClr val="FFFF66"/>
    <a:srgbClr val="C09200"/>
    <a:srgbClr val="99CCFF"/>
    <a:srgbClr val="CCFF66"/>
    <a:srgbClr val="FF9900"/>
    <a:srgbClr val="D5DD3B"/>
    <a:srgbClr val="C0D42A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3078" y="-11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521EC-991B-45E6-986A-0D1E8400B053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97625-1260-4026-88EB-8C04DD545D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86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0AF8-F874-4D99-8BDF-70C42415701A}" type="datetime1">
              <a:rPr lang="ru-RU" smtClean="0"/>
              <a:pPr/>
              <a:t>20.02.2018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3051-7A4D-4D70-A713-952B0945E2EB}" type="datetime1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AE08-6538-46F7-A521-C8E942A68F8E}" type="datetime1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6F46-E334-47B5-B227-21961E5CB240}" type="datetime1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F91E-CF15-4DB6-BE5C-7B9BDC5CE84C}" type="datetime1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7771920-76E5-4F71-A349-0C64F2BCB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E05F-3F2B-4B58-89F5-C312C44F40D4}" type="datetime1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6D7F-2E6C-45FF-B654-C348B8EA8FDD}" type="datetime1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E56F-D8B1-4804-BC62-4C0DD0BF3443}" type="datetime1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87D3-96B0-4200-9842-AFD94C48A4C9}" type="datetime1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B20C-A7A1-4005-B99C-7C55DA5F92C6}" type="datetime1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C59-ECB0-49E2-9CFE-9C25DEF60664}" type="datetime1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6665AA-A1F2-450A-B03F-9753BE7E63D6}" type="datetime1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771920-76E5-4F71-A349-0C64F2BCB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29600" cy="1468760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solidFill>
                  <a:srgbClr val="C00000"/>
                </a:solidFill>
                <a:effectLst/>
                <a:latin typeface="+mn-lt"/>
                <a:cs typeface="Aharoni" pitchFamily="2" charset="-79"/>
              </a:rPr>
              <a:t>Путешествие </a:t>
            </a:r>
            <a:br>
              <a:rPr lang="ru-RU" sz="4000" dirty="0" smtClean="0">
                <a:solidFill>
                  <a:srgbClr val="C00000"/>
                </a:solidFill>
                <a:effectLst/>
                <a:latin typeface="+mn-lt"/>
                <a:cs typeface="Aharoni" pitchFamily="2" charset="-79"/>
              </a:rPr>
            </a:br>
            <a:r>
              <a:rPr lang="ru-RU" sz="4000" dirty="0" smtClean="0">
                <a:solidFill>
                  <a:srgbClr val="C00000"/>
                </a:solidFill>
                <a:effectLst/>
                <a:latin typeface="+mn-lt"/>
                <a:cs typeface="Aharoni" pitchFamily="2" charset="-79"/>
              </a:rPr>
              <a:t>         по родным местам</a:t>
            </a:r>
            <a:endParaRPr lang="ru-RU" sz="4000" dirty="0">
              <a:solidFill>
                <a:srgbClr val="C00000"/>
              </a:solidFill>
              <a:effectLst/>
              <a:latin typeface="+mn-lt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1700808"/>
            <a:ext cx="4968552" cy="108012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        Вслед за художником</a:t>
            </a: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Тойво Васильевичем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Ряннелем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0267" y="2864336"/>
            <a:ext cx="3067637" cy="2300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0072" y="2864336"/>
            <a:ext cx="3272333" cy="2300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78870" y="5453817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Презентацию выполнила Полева Е. А.,</a:t>
            </a:r>
          </a:p>
          <a:p>
            <a:pPr algn="just"/>
            <a:r>
              <a:rPr lang="ru-RU" dirty="0" smtClean="0"/>
              <a:t>учитель МБОУ «Араданская ООШ»</a:t>
            </a:r>
          </a:p>
          <a:p>
            <a:pPr algn="just"/>
            <a:r>
              <a:rPr lang="ru-RU" dirty="0" smtClean="0"/>
              <a:t>Ермаковского района Красноярского края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               2018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355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00800" cy="1143000"/>
          </a:xfrm>
        </p:spPr>
        <p:txBody>
          <a:bodyPr>
            <a:normAutofit/>
          </a:bodyPr>
          <a:lstStyle/>
          <a:p>
            <a:pPr algn="just"/>
            <a:r>
              <a:rPr lang="ru-RU" sz="4000" i="1" dirty="0" smtClean="0">
                <a:solidFill>
                  <a:srgbClr val="7030A0"/>
                </a:solidFill>
                <a:effectLst/>
                <a:latin typeface="+mn-lt"/>
              </a:rPr>
              <a:t>Ергак (виды с разных сторон)</a:t>
            </a:r>
            <a:endParaRPr lang="ru-RU" sz="4000" i="1" dirty="0">
              <a:solidFill>
                <a:srgbClr val="7030A0"/>
              </a:solidFill>
              <a:effectLst/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932040" y="1484784"/>
            <a:ext cx="4041775" cy="75088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У подножья Ергака. Ряннель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340766" cy="3763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716766" cy="3763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727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92888" cy="1143000"/>
          </a:xfrm>
        </p:spPr>
        <p:txBody>
          <a:bodyPr>
            <a:normAutofit/>
          </a:bodyPr>
          <a:lstStyle/>
          <a:p>
            <a:pPr algn="just"/>
            <a:r>
              <a:rPr lang="ru-RU" sz="4000" i="1" dirty="0" smtClean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</a:rPr>
              <a:t>Приглашаем в Каменный городок</a:t>
            </a:r>
            <a:endParaRPr lang="ru-RU" sz="4000" i="1" dirty="0">
              <a:solidFill>
                <a:schemeClr val="accent3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860032" y="1484784"/>
            <a:ext cx="3322712" cy="75088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Тропа великанов. Ряннель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2564904"/>
            <a:ext cx="4403605" cy="30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4041775" cy="3216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58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203032" cy="1143000"/>
          </a:xfrm>
        </p:spPr>
        <p:txBody>
          <a:bodyPr>
            <a:normAutofit/>
          </a:bodyPr>
          <a:lstStyle/>
          <a:p>
            <a:pPr algn="just"/>
            <a:r>
              <a:rPr lang="ru-RU" sz="4000" i="1" dirty="0" smtClean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</a:rPr>
              <a:t>Кипящая на порогах вода</a:t>
            </a:r>
            <a:endParaRPr lang="ru-RU" sz="4000" i="1" dirty="0">
              <a:solidFill>
                <a:schemeClr val="accent3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148065" y="1484784"/>
            <a:ext cx="3744415" cy="75088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Белый порог на реке Оуланга. Ряннель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2824299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2814316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61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112061" y="332656"/>
            <a:ext cx="3204355" cy="1110927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Белая вершина. Ряннель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64161" y="3356992"/>
            <a:ext cx="4040188" cy="30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860032" y="1646373"/>
            <a:ext cx="4041775" cy="353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6485" y="116632"/>
            <a:ext cx="4147864" cy="305948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35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70916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dirty="0" smtClean="0"/>
              <a:t>В презентации использованы: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/>
              <a:t>репродукции художника </a:t>
            </a:r>
            <a:r>
              <a:rPr lang="ru-RU" sz="2400" dirty="0" err="1" smtClean="0"/>
              <a:t>Ряннеля</a:t>
            </a:r>
            <a:r>
              <a:rPr lang="ru-RU" sz="2400" dirty="0" smtClean="0"/>
              <a:t> Т.В. из книги «Сердце Саян», изд-во «Растр», Красноярск, 2012 г.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/>
              <a:t>фотографии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Ткаченко С.М.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err="1" smtClean="0"/>
              <a:t>Корякова</a:t>
            </a:r>
            <a:r>
              <a:rPr lang="ru-RU" sz="2400" dirty="0" smtClean="0"/>
              <a:t> А.И.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Коваленко Ю.В.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Полевой Е.А.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и др. авторов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5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       Нам знакомы </a:t>
            </a:r>
            <a:r>
              <a:rPr lang="ru-RU" sz="4000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эти</a:t>
            </a:r>
            <a:r>
              <a:rPr lang="ru-RU" sz="4000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 пейзажи :</a:t>
            </a:r>
            <a:endParaRPr lang="ru-RU" sz="4000" i="1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499992" y="1700808"/>
            <a:ext cx="4104456" cy="63976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Горные кедры. Ряннель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1600" y="2132856"/>
            <a:ext cx="2962426" cy="3951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2378" b="-430"/>
          <a:stretch/>
        </p:blipFill>
        <p:spPr>
          <a:xfrm>
            <a:off x="4606434" y="2480498"/>
            <a:ext cx="3936076" cy="3557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04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63072" cy="1143000"/>
          </a:xfrm>
        </p:spPr>
        <p:txBody>
          <a:bodyPr>
            <a:normAutofit/>
          </a:bodyPr>
          <a:lstStyle/>
          <a:p>
            <a:pPr algn="just"/>
            <a:r>
              <a:rPr lang="ru-RU" sz="4000" i="1" dirty="0" smtClean="0">
                <a:solidFill>
                  <a:srgbClr val="002060"/>
                </a:solidFill>
                <a:effectLst/>
                <a:latin typeface="+mn-lt"/>
              </a:rPr>
              <a:t>Мы подошли чуть ближе…</a:t>
            </a:r>
            <a:endParaRPr lang="ru-RU" sz="4000" i="1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44008" y="1556792"/>
            <a:ext cx="3816424" cy="750887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Зелёный кар. Ряннель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9518" y="2732373"/>
            <a:ext cx="4035552" cy="3023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45921" y="2627356"/>
            <a:ext cx="3949440" cy="3233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7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i="1" dirty="0" smtClean="0">
                <a:solidFill>
                  <a:srgbClr val="002060"/>
                </a:solidFill>
                <a:effectLst/>
                <a:latin typeface="+mn-lt"/>
              </a:rPr>
              <a:t>Художник может изменить</a:t>
            </a:r>
            <a:br>
              <a:rPr lang="ru-RU" sz="4000" i="1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4000" i="1" dirty="0" smtClean="0">
                <a:solidFill>
                  <a:srgbClr val="002060"/>
                </a:solidFill>
                <a:effectLst/>
                <a:latin typeface="+mn-lt"/>
              </a:rPr>
              <a:t>    краски окружающей природы:</a:t>
            </a:r>
            <a:endParaRPr lang="ru-RU" sz="4000" i="1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8088" y="1556792"/>
            <a:ext cx="4040188" cy="750887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/>
              <a:t>Белые цветы. Ряннель</a:t>
            </a:r>
            <a:endParaRPr lang="ru-RU" sz="2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8601" y="2362200"/>
            <a:ext cx="2797386" cy="3763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98276" y="2492896"/>
            <a:ext cx="4080000" cy="30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26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i="1" dirty="0" smtClean="0">
                <a:solidFill>
                  <a:srgbClr val="FF6600"/>
                </a:solidFill>
                <a:effectLst/>
                <a:latin typeface="+mn-lt"/>
              </a:rPr>
              <a:t>         Богата земля сибирская…</a:t>
            </a:r>
            <a:endParaRPr lang="ru-RU" sz="4000" i="1" dirty="0">
              <a:solidFill>
                <a:srgbClr val="FF6600"/>
              </a:solidFill>
              <a:effectLst/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211961" y="1535112"/>
            <a:ext cx="4474840" cy="75088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Рябина красная. Ряннель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39671" y="2362200"/>
            <a:ext cx="2475245" cy="376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 flipV="1">
            <a:off x="466378" y="2854102"/>
            <a:ext cx="4041775" cy="3031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48064" y="2276872"/>
            <a:ext cx="2952328" cy="399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6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4000" i="1" dirty="0" smtClean="0">
                <a:solidFill>
                  <a:srgbClr val="4C7C4F"/>
                </a:solidFill>
                <a:effectLst/>
                <a:latin typeface="+mn-lt"/>
              </a:rPr>
              <a:t>Все охотничьи избушки похожи</a:t>
            </a:r>
            <a:br>
              <a:rPr lang="ru-RU" sz="4000" i="1" dirty="0" smtClean="0">
                <a:solidFill>
                  <a:srgbClr val="4C7C4F"/>
                </a:solidFill>
                <a:effectLst/>
                <a:latin typeface="+mn-lt"/>
              </a:rPr>
            </a:br>
            <a:r>
              <a:rPr lang="ru-RU" sz="4000" i="1" dirty="0" smtClean="0">
                <a:solidFill>
                  <a:srgbClr val="4C7C4F"/>
                </a:solidFill>
                <a:effectLst/>
                <a:latin typeface="+mn-lt"/>
              </a:rPr>
              <a:t>            на друга, как близнецы</a:t>
            </a:r>
            <a:endParaRPr lang="ru-RU" sz="4000" i="1" dirty="0">
              <a:solidFill>
                <a:srgbClr val="4C7C4F"/>
              </a:solidFill>
              <a:effectLst/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283968" y="1844824"/>
            <a:ext cx="4689847" cy="75088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Зимовье на Мане. Ряннель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7544" y="2852936"/>
            <a:ext cx="3936523" cy="2734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16016" y="2852936"/>
            <a:ext cx="3959423" cy="2742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3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i="1" dirty="0" smtClean="0">
                <a:solidFill>
                  <a:srgbClr val="FF6600"/>
                </a:solidFill>
                <a:effectLst/>
                <a:latin typeface="+mn-lt"/>
              </a:rPr>
              <a:t>Осень раскрасила всю Сибирь,</a:t>
            </a:r>
            <a:br>
              <a:rPr lang="ru-RU" sz="4000" i="1" dirty="0" smtClean="0">
                <a:solidFill>
                  <a:srgbClr val="FF6600"/>
                </a:solidFill>
                <a:effectLst/>
                <a:latin typeface="+mn-lt"/>
              </a:rPr>
            </a:br>
            <a:r>
              <a:rPr lang="ru-RU" sz="4000" i="1" dirty="0" smtClean="0">
                <a:solidFill>
                  <a:srgbClr val="FF6600"/>
                </a:solidFill>
                <a:effectLst/>
                <a:latin typeface="+mn-lt"/>
              </a:rPr>
              <a:t>               от севера до юга.</a:t>
            </a:r>
            <a:endParaRPr lang="ru-RU" sz="4000" i="1" dirty="0">
              <a:solidFill>
                <a:srgbClr val="FF6600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610744" cy="750887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Осень на Среднем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мосту реки Ус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Осень. Окрестности Норильска. Ряннель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2729873"/>
            <a:ext cx="4040188" cy="3028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8136" y="2698845"/>
            <a:ext cx="4035552" cy="3090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50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      Вода жидкая, вода твёрдая…</a:t>
            </a:r>
            <a:endParaRPr lang="ru-RU" sz="4000" i="1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3816424" cy="750887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Последние льдины.</a:t>
            </a:r>
          </a:p>
          <a:p>
            <a:pPr algn="just"/>
            <a:r>
              <a:rPr lang="ru-RU" dirty="0" smtClean="0"/>
              <a:t>Ванта. Ряннель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just"/>
            <a:r>
              <a:rPr lang="ru-RU" dirty="0" smtClean="0"/>
              <a:t>Ледоход на реке ус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2665565"/>
            <a:ext cx="4040188" cy="3157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60032" y="2708920"/>
            <a:ext cx="4039985" cy="30299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7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92210" y="0"/>
            <a:ext cx="7831099" cy="1143000"/>
          </a:xfrm>
        </p:spPr>
        <p:txBody>
          <a:bodyPr>
            <a:noAutofit/>
          </a:bodyPr>
          <a:lstStyle/>
          <a:p>
            <a:pPr algn="just"/>
            <a:r>
              <a:rPr lang="ru-RU" sz="4000" i="1" dirty="0" smtClean="0">
                <a:solidFill>
                  <a:srgbClr val="FF6600"/>
                </a:solidFill>
                <a:effectLst/>
                <a:latin typeface="+mn-lt"/>
              </a:rPr>
              <a:t>Сколько ручейков у нас в горах...</a:t>
            </a:r>
            <a:endParaRPr lang="ru-RU" sz="4000" i="1" dirty="0">
              <a:solidFill>
                <a:srgbClr val="FF6600"/>
              </a:solidFill>
              <a:effectLst/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07504" y="1699652"/>
            <a:ext cx="2664296" cy="750887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Горный ручей.</a:t>
            </a:r>
          </a:p>
          <a:p>
            <a:pPr algn="just"/>
            <a:r>
              <a:rPr lang="ru-RU" dirty="0" smtClean="0"/>
              <a:t> Ряннель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2636912"/>
            <a:ext cx="2763818" cy="3763962"/>
          </a:xfr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48064" y="2564904"/>
            <a:ext cx="3435072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71800" y="1268760"/>
            <a:ext cx="3471921" cy="27648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437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209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Путешествие           по родным местам</vt:lpstr>
      <vt:lpstr>       Нам знакомы эти пейзажи :</vt:lpstr>
      <vt:lpstr>Мы подошли чуть ближе…</vt:lpstr>
      <vt:lpstr>Художник может изменить     краски окружающей природы:</vt:lpstr>
      <vt:lpstr>         Богата земля сибирская…</vt:lpstr>
      <vt:lpstr>Все охотничьи избушки похожи             на друга, как близнецы</vt:lpstr>
      <vt:lpstr>Осень раскрасила всю Сибирь,                от севера до юга.</vt:lpstr>
      <vt:lpstr>      Вода жидкая, вода твёрдая…</vt:lpstr>
      <vt:lpstr>Сколько ручейков у нас в горах...</vt:lpstr>
      <vt:lpstr>Ергак (виды с разных сторон)</vt:lpstr>
      <vt:lpstr>Приглашаем в Каменный городок</vt:lpstr>
      <vt:lpstr>Кипящая на порогах вода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obraz</cp:lastModifiedBy>
  <cp:revision>199</cp:revision>
  <dcterms:created xsi:type="dcterms:W3CDTF">2014-12-09T13:17:41Z</dcterms:created>
  <dcterms:modified xsi:type="dcterms:W3CDTF">2018-02-20T04:16:48Z</dcterms:modified>
</cp:coreProperties>
</file>