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2" r:id="rId12"/>
    <p:sldId id="266" r:id="rId13"/>
    <p:sldId id="290" r:id="rId14"/>
    <p:sldId id="268" r:id="rId15"/>
    <p:sldId id="269" r:id="rId16"/>
    <p:sldId id="270" r:id="rId17"/>
    <p:sldId id="271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2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2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CE9C3F-71AF-4D34-9F1F-9566FC0356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4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258CD9-42B7-496A-A947-F736980532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8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4276B-B63E-4DB5-AF5D-D4B3CC74180F}" type="slidenum">
              <a:rPr lang="ru-RU"/>
              <a:pPr/>
              <a:t>2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58CD9-42B7-496A-A947-F736980532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3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A2584-89A1-400C-B3A1-CEA339106175}" type="slidenum">
              <a:rPr lang="ru-RU"/>
              <a:pPr/>
              <a:t>12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58CD9-42B7-496A-A947-F736980532D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53ED-520F-49AD-9E45-27F0DA3C29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5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15B89-BE8E-46AD-850B-A71F9E4CBA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ABA52-924B-4624-8142-EB45A9B55A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28DFD5-D000-4E5B-8B01-B7D2233F43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6EB3-293F-417A-97E4-7DE1A3D7F0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1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E3DB9-A9AF-43AA-9043-98D12B3523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5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A494-3D5F-4D63-9BB6-5EC151656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AA21-568F-490B-8849-65AAA373C4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D931C-FDB9-4656-BECD-89359CE5DB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2A697-7E41-4A73-B732-B9E4BD4C18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52CD-08F0-4DEC-81BB-BD39963A7D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3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7D4D-9679-4684-ABAE-3AF288401C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A9787-56B0-4596-83C9-6FD3385F7C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Рисунок()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6" y="264934"/>
            <a:ext cx="3550756" cy="510599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6666" y="3356992"/>
            <a:ext cx="4087812" cy="171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ru-RU" sz="48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lang="ru-RU" sz="36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Сказы </a:t>
            </a:r>
          </a:p>
          <a:p>
            <a:pPr algn="just"/>
            <a:r>
              <a:rPr lang="ru-RU" sz="36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 о земле</a:t>
            </a:r>
          </a:p>
          <a:p>
            <a:pPr algn="just"/>
            <a:r>
              <a:rPr lang="ru-RU" sz="36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  сибирской</a:t>
            </a:r>
          </a:p>
        </p:txBody>
      </p:sp>
      <p:pic>
        <p:nvPicPr>
          <p:cNvPr id="2055" name="Picture 7" descr="Рисунок (23)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55" y="260350"/>
            <a:ext cx="3240608" cy="300913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04925" y="67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304925" y="67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356100" y="573405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             </a:t>
            </a:r>
            <a:endParaRPr lang="ru-RU" b="1" i="1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780782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презентации: Полева Е.А., учитель ИЗО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«Араданская ООШ» Ермаковского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255" y="5060269"/>
            <a:ext cx="386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Народный художник России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Ряннель Тойво Васильевич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38-33BF-419D-B071-1806DBFB26D2}" type="slidenum">
              <a:rPr lang="ru-RU"/>
              <a:pPr/>
              <a:t>10</a:t>
            </a:fld>
            <a:endParaRPr lang="ru-RU"/>
          </a:p>
        </p:txBody>
      </p:sp>
      <p:pic>
        <p:nvPicPr>
          <p:cNvPr id="14340" name="Picture 4" descr="Верховья Енисе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602162" cy="5246687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Серебро весны,2001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937000" cy="5254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713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Верховья Енисея. 1988 г.                                          Серебро весны. 2001 г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8833-918A-4AB4-AE10-F6DE52253842}" type="slidenum">
              <a:rPr lang="ru-RU"/>
              <a:pPr/>
              <a:t>11</a:t>
            </a:fld>
            <a:endParaRPr lang="ru-RU"/>
          </a:p>
        </p:txBody>
      </p:sp>
      <p:pic>
        <p:nvPicPr>
          <p:cNvPr id="24580" name="Picture 4" descr="Рисунок (23)23"/>
          <p:cNvPicPr>
            <a:picLocks noChangeAspect="1" noChangeArrowheads="1"/>
          </p:cNvPicPr>
          <p:nvPr/>
        </p:nvPicPr>
        <p:blipFill>
          <a:blip r:embed="rId2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905375" cy="4560887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117693"/>
            <a:ext cx="3527425" cy="674030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Сибирский поэт Казимир Лисовский посвятил ей стихи: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Насквозь исхлёстанные ветром,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Косыми прутьями дождя,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Стоят величественно кедры,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Корнями в скалы уходя.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Стоят на горном перевале,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Стоят всем вьюгам вопреки!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Стоят, и их никто не свалит,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На то они сибиряки!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На скалистой гряде высятся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полуистерзанные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порывами ветров и дождей три могучих кедра. Они прочно вцепились своими узловатыми корнями в каменистый грунт и, как стражи, выделяющиеся своей мощью на общем фоне, вызывают разные мысли.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Некоторые зрители видят в них трёх богатырей, охраняющих недра Сибири,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другие сравнивают их с людьми, которые, не страшась трудностей, стоят насмерть и стойко переносят удары судьбы.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3" y="119281"/>
            <a:ext cx="4753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Картина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Горные кедры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Ряннеля известна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уже во всём мире. 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лет, а она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всё набирает и набирает силу –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вызывает восторг и изумление.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6165850"/>
            <a:ext cx="4608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Горные кедры. 1959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5DC-879C-4D9F-B751-961096910715}" type="slidenum">
              <a:rPr lang="ru-RU"/>
              <a:pPr/>
              <a:t>12</a:t>
            </a:fld>
            <a:endParaRPr lang="ru-RU" dirty="0"/>
          </a:p>
        </p:txBody>
      </p:sp>
      <p:pic>
        <p:nvPicPr>
          <p:cNvPr id="16388" name="Picture 4" descr="Рисунок (30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419600" cy="35147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Ойское озеро,1980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098925" cy="35067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5157788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Тропа великанов. 1969 г.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озеро.  1980 г.               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вот и знакомые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,жителям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Арадана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7094-C711-44E5-B9F7-3328D712E801}" type="slidenum">
              <a:rPr lang="ru-RU"/>
              <a:pPr/>
              <a:t>13</a:t>
            </a:fld>
            <a:endParaRPr lang="ru-RU"/>
          </a:p>
        </p:txBody>
      </p:sp>
      <p:pic>
        <p:nvPicPr>
          <p:cNvPr id="46085" name="Picture 5" descr="Истоки Кебеж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94188" cy="56657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Тайга в заповеднике1969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609975" cy="2536825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Саянский дождь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16325" cy="2976562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27088" y="6308725"/>
            <a:ext cx="424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Саянский дождь. 1980 г.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55650" y="2852738"/>
            <a:ext cx="3960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Тайга в заповеднике. 1969 г.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932363" y="6165850"/>
            <a:ext cx="3744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Истоки Кебежа. 1997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1C2C-1EAB-44BC-A8C2-AA228310CC6A}" type="slidenum">
              <a:rPr lang="ru-RU"/>
              <a:pPr/>
              <a:t>14</a:t>
            </a:fld>
            <a:endParaRPr lang="ru-RU"/>
          </a:p>
        </p:txBody>
      </p:sp>
      <p:pic>
        <p:nvPicPr>
          <p:cNvPr id="18436" name="Picture 4" descr="Сая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498633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1897" y="5170488"/>
            <a:ext cx="8208962" cy="161582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Саяны. Ергак-тайга. 2007 г.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в Саянах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Ряннелем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 создано множество холстов, акварелей и рисунков, раскрывающих безмолвное величие неприступных скал, каменных россыпей, хрустально чистых озёр, своенравных горных рек, бескрайних, уходящих за горизонт зелёно-голубых таёжных далей.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29C-695D-4C5D-8B56-7A227A179B0B}" type="slidenum">
              <a:rPr lang="ru-RU"/>
              <a:pPr/>
              <a:t>15</a:t>
            </a:fld>
            <a:endParaRPr lang="ru-RU"/>
          </a:p>
        </p:txBody>
      </p:sp>
      <p:pic>
        <p:nvPicPr>
          <p:cNvPr id="19460" name="Picture 4" descr="Лесное озеро,1980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6708775" cy="542131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58888" y="5805488"/>
            <a:ext cx="7345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Лесное озеро. 1980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812-E383-4672-9B5E-5AF967719369}" type="slidenum">
              <a:rPr lang="ru-RU"/>
              <a:pPr/>
              <a:t>16</a:t>
            </a:fld>
            <a:endParaRPr lang="ru-RU"/>
          </a:p>
        </p:txBody>
      </p:sp>
      <p:pic>
        <p:nvPicPr>
          <p:cNvPr id="20484" name="Picture 4" descr="Талая речка,1998 г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144962" cy="5576888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8208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Талая речка.  1998 г.                                           Цветёт калужница. 2001 г</a:t>
            </a:r>
            <a:r>
              <a:rPr lang="ru-RU" sz="1600" dirty="0"/>
              <a:t>.</a:t>
            </a:r>
          </a:p>
        </p:txBody>
      </p:sp>
      <p:pic>
        <p:nvPicPr>
          <p:cNvPr id="20486" name="Picture 6" descr="Цветет калужниц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052888" cy="5537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D135-CD04-4560-A7E2-42FF0F46ABD8}" type="slidenum">
              <a:rPr lang="ru-RU"/>
              <a:pPr/>
              <a:t>17</a:t>
            </a:fld>
            <a:endParaRPr lang="ru-RU" dirty="0"/>
          </a:p>
        </p:txBody>
      </p:sp>
      <p:pic>
        <p:nvPicPr>
          <p:cNvPr id="21510" name="Picture 6" descr="Белое солнце декабря,1997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03713" cy="51371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3850" y="5661025"/>
            <a:ext cx="842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50825" y="5661025"/>
            <a:ext cx="864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Белое солнце декабря. 1997 г.                         </a:t>
            </a:r>
            <a:r>
              <a:rPr lang="ru-RU" sz="1600" dirty="0" smtClean="0"/>
              <a:t>   Праздник вербы. 2004 </a:t>
            </a:r>
            <a:r>
              <a:rPr lang="ru-RU" sz="1600" dirty="0"/>
              <a:t>г.</a:t>
            </a:r>
          </a:p>
        </p:txBody>
      </p:sp>
      <p:pic>
        <p:nvPicPr>
          <p:cNvPr id="1026" name="Picture 2" descr="J:\Копилка методики\картины\обрез. репрод. Ряннеля\Праздник вербы.2004г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563" y="240566"/>
            <a:ext cx="4174146" cy="5112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80D-22CC-4BC9-B1EA-2177D16459AC}" type="slidenum">
              <a:rPr lang="ru-RU"/>
              <a:pPr/>
              <a:t>18</a:t>
            </a:fld>
            <a:endParaRPr lang="ru-RU"/>
          </a:p>
        </p:txBody>
      </p:sp>
      <p:pic>
        <p:nvPicPr>
          <p:cNvPr id="30724" name="Picture 4" descr="Зимняя тропа,20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329112" cy="5246687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Река Бирюс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905250" cy="52451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68313" y="5876925"/>
            <a:ext cx="842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Река Бирюса. 1995 г.                                      Зимняя тропа. 2005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ECCB-58EA-48FD-A130-D8216492BA9D}" type="slidenum">
              <a:rPr lang="ru-RU"/>
              <a:pPr/>
              <a:t>19</a:t>
            </a:fld>
            <a:endParaRPr lang="ru-RU"/>
          </a:p>
        </p:txBody>
      </p:sp>
      <p:pic>
        <p:nvPicPr>
          <p:cNvPr id="27652" name="Picture 4" descr="Зимняя тундра,2004 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746500" cy="285273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Осень на Таймыр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792537" cy="283845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Апрель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4271962" cy="284003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8351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Зимняя тундра. 2004 г.                                            Осень на Таймыре. 1970 г.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77315" y="6308725"/>
            <a:ext cx="2447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Апрель. 1987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Рисунок (65) -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217987" cy="5864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2064" y="117693"/>
            <a:ext cx="3889375" cy="67403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 1931 году десятилетним гражданином СССР   я   отправился вместе с семьёй и сотнями земляков- ленинградских финнов в вечную ссылку в Сибирь.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Познал непосильную работу за малую порцию хлеба, видел смерть младшего брата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гениального мальчика, рисовальщика и музыканта. Пережил сталинские репрессии: расстрел брата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все мои дяди и тёти были разогнаны по разным лесоповалам нашей Родины.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Мы отчаянно пытались освоиться на сибирских просторах и работали, обеспечивая прирост могущества России Сибирью.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Жизнь моя удалась. Я встречал в основном людей хороших, впитывая их пример, - я стал художником.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Мои труды я посвятил людям, обустраивающим Сибирь, и её могучей природе – колыбели, давшей нам здоровье, силу и характер».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Тойво Васильевич Ряннель, народный художник России, почётный член Российской академии художеств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DFD5-D000-4E5B-8B01-B7D2233F43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DC80-8F00-4514-BABB-FB2617F6543D}" type="slidenum">
              <a:rPr lang="ru-RU"/>
              <a:pPr/>
              <a:t>20</a:t>
            </a:fld>
            <a:endParaRPr lang="ru-RU"/>
          </a:p>
        </p:txBody>
      </p:sp>
      <p:pic>
        <p:nvPicPr>
          <p:cNvPr id="31748" name="Picture 4" descr="Белая верши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60928" cy="4510236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051720" y="4770884"/>
            <a:ext cx="3528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Белая вершина. 1997 г</a:t>
            </a:r>
            <a:r>
              <a:rPr lang="ru-RU" sz="1600" dirty="0"/>
              <a:t>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4213" y="5149424"/>
            <a:ext cx="8064500" cy="147732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У Ряннеля нет печальных пейзажей. Полные покоя, его картины привлекают радостным, светлым ощущением. В них властвует величавая торжественность. Они всегда вызывают на выставках желание уйти из города в тайгу, на берега рек и озёр, на широкие равнинные просторы, где каждый звук слышен, где легко дышится, где пленяет запах разнотравья…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97D-8586-45AF-A967-E7C9F8C94B6F}" type="slidenum">
              <a:rPr lang="ru-RU"/>
              <a:pPr/>
              <a:t>21</a:t>
            </a:fld>
            <a:endParaRPr lang="ru-RU"/>
          </a:p>
        </p:txBody>
      </p:sp>
      <p:pic>
        <p:nvPicPr>
          <p:cNvPr id="32772" name="Picture 4" descr="Зеленый Кар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132637" cy="57054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42989" y="6092825"/>
            <a:ext cx="2664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Зелёный кар. 1958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DFC1-E640-4D34-883A-B04E5C5A278C}" type="slidenum">
              <a:rPr lang="ru-RU"/>
              <a:pPr/>
              <a:t>22</a:t>
            </a:fld>
            <a:endParaRPr lang="ru-RU"/>
          </a:p>
        </p:txBody>
      </p:sp>
      <p:pic>
        <p:nvPicPr>
          <p:cNvPr id="33796" name="Picture 4" descr="Ряннел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473450" cy="5283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Красные птицы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857625" cy="5213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11188" y="5734050"/>
            <a:ext cx="8137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Красные птицы. 1998 г.                                           Рябина красная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9585-8ABC-4D1C-97BF-E841A0BA770D}" type="slidenum">
              <a:rPr lang="ru-RU"/>
              <a:pPr/>
              <a:t>23</a:t>
            </a:fld>
            <a:endParaRPr lang="ru-RU"/>
          </a:p>
        </p:txBody>
      </p:sp>
      <p:pic>
        <p:nvPicPr>
          <p:cNvPr id="34820" name="Picture 4" descr="Танец на рассвете,2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402513" cy="5341938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360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Танец на рассвете. 2006 </a:t>
            </a:r>
            <a:r>
              <a:rPr lang="ru-RU" sz="1600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DA82-D0E8-482B-9A5E-F191BE032055}" type="slidenum">
              <a:rPr lang="ru-RU"/>
              <a:pPr/>
              <a:t>24</a:t>
            </a:fld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8137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Успешно, но всё же изредка обращается художник к жанру портрета</a:t>
            </a:r>
            <a:r>
              <a:rPr lang="ru-RU" b="1" dirty="0"/>
              <a:t>.</a:t>
            </a:r>
          </a:p>
        </p:txBody>
      </p:sp>
      <p:pic>
        <p:nvPicPr>
          <p:cNvPr id="35845" name="Picture 5" descr="Портрет матер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478588" cy="494347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8064500" cy="1200329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9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 «Портрете матери» автор вспоминает маму, прожившую долгую, честную и нелёгкую жизнь. Мудрое, доброе лицо, руки труженицы… Оторвавшись на секунду от своих дел, она заинтересованно всматривается вдаль, будто увидела приближающегося к дому дорогого гостя – сына.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8A4D-67BC-4546-8FD0-DEAD7242CD34}" type="slidenum">
              <a:rPr lang="ru-RU"/>
              <a:pPr/>
              <a:t>25</a:t>
            </a:fld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588224" y="188640"/>
            <a:ext cx="1979612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b="1" dirty="0"/>
              <a:t>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3" name="Picture 9" descr="Мужская лири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942013" cy="5043488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16013" y="5661025"/>
            <a:ext cx="3455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Мужская лирика.1957-1959 г</a:t>
            </a:r>
            <a:r>
              <a:rPr lang="ru-RU" sz="1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4736" y="846877"/>
            <a:ext cx="244827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Кто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они, сибиряки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Строители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геологи, охотники, писатели, художники…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 ими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 полотнах Ряннеля лежит суровая, загадочная, прекрасная земля,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 которой неразрывно связана судьба этих людей, - Сибирь.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0EBE-089B-4147-BF22-558A92F9FDE9}" type="slidenum">
              <a:rPr lang="ru-RU"/>
              <a:pPr/>
              <a:t>26</a:t>
            </a:fld>
            <a:endParaRPr lang="ru-RU" dirty="0"/>
          </a:p>
        </p:txBody>
      </p:sp>
      <p:pic>
        <p:nvPicPr>
          <p:cNvPr id="38916" name="Picture 4" descr="Перекрытие Енисея в Саянах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143" y="188640"/>
            <a:ext cx="6121102" cy="502592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476375" y="5249488"/>
            <a:ext cx="6624638" cy="1338828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Перекрытие Енисея в Саянах. 1976 г.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Штурм реки. Бурный всплеск воды. Бетонные глыбы. Мощные самосвалы. Волнение строителей. – Так строится рассказ художника, в котором вместо слов – краски и кисть.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94-BF58-49B0-B9E1-F8C1187E3D64}" type="slidenum">
              <a:rPr lang="ru-RU"/>
              <a:pPr/>
              <a:t>27</a:t>
            </a:fld>
            <a:endParaRPr lang="ru-RU" dirty="0"/>
          </a:p>
        </p:txBody>
      </p:sp>
      <p:pic>
        <p:nvPicPr>
          <p:cNvPr id="39940" name="Picture 4" descr="Саяно-Шушенская ГЭС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765925" cy="5627687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331913" y="6021388"/>
            <a:ext cx="370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Саяно-Шушенская ГЭС. 1985 г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0B3-F8D8-4A7B-AE94-B3C93FB9BAAB}" type="slidenum">
              <a:rPr lang="ru-RU"/>
              <a:pPr/>
              <a:t>28</a:t>
            </a:fld>
            <a:endParaRPr lang="ru-RU" dirty="0"/>
          </a:p>
        </p:txBody>
      </p:sp>
      <p:pic>
        <p:nvPicPr>
          <p:cNvPr id="37893" name="Picture 5" descr="Ряннель"/>
          <p:cNvPicPr>
            <a:picLocks noChangeAspect="1" noChangeArrowheads="1"/>
          </p:cNvPicPr>
          <p:nvPr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181475" cy="318452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Портрет художника Мешк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167187" cy="3184525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835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Портрет В.П.Астафьева.1985 г.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Портрет художника В.И.Мешкова.1959 г</a:t>
            </a:r>
            <a:r>
              <a:rPr lang="ru-RU" sz="1600" dirty="0"/>
              <a:t>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23850" y="620713"/>
            <a:ext cx="4608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Богата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талантами сибирская земля…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E4EA-B865-4FB2-9D41-1FA9746C05D8}" type="slidenum">
              <a:rPr lang="ru-RU"/>
              <a:pPr/>
              <a:t>29</a:t>
            </a:fld>
            <a:endParaRPr lang="ru-RU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5157788"/>
            <a:ext cx="417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Переправа через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Кочечум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1950 г</a:t>
            </a:r>
            <a:r>
              <a:rPr lang="ru-RU" sz="1600" dirty="0"/>
              <a:t>.</a:t>
            </a:r>
          </a:p>
        </p:txBody>
      </p:sp>
      <p:pic>
        <p:nvPicPr>
          <p:cNvPr id="40969" name="Picture 9" descr="Рисунок (4)"/>
          <p:cNvPicPr>
            <a:picLocks noChangeAspect="1" noChangeArrowheads="1"/>
          </p:cNvPicPr>
          <p:nvPr/>
        </p:nvPicPr>
        <p:blipFill>
          <a:blip r:embed="rId2" cstate="screen">
            <a:lum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329113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Рисунок (6)1"/>
          <p:cNvPicPr>
            <a:picLocks noChangeAspect="1" noChangeArrowheads="1"/>
          </p:cNvPicPr>
          <p:nvPr/>
        </p:nvPicPr>
        <p:blipFill>
          <a:blip r:embed="rId3" cstate="screen">
            <a:lum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4268787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Рисунок (41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922837" cy="57912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64163" y="333375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19699" y="333375"/>
            <a:ext cx="3673475" cy="640175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С рюкзаком и этюдником на спине Тойво Ряннель обошёл таёжные тупики и степные пространства, проплыл Енисей от истока до впадения в океан, от Кызыла до Дудинки.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« Неправдоподобные скалистые пики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Ергака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,- напишет он, - зовут меня всегда. Впервые их зов, как щемящую боль я почувствовал в степи под Ермаковским.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Так неожиданно возникли над пологими предгорьями Западного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синие нагромождения, что я невольно воскликнул: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что это?!»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48556" y="6237288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 Светлое.1999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5490-8FAA-4FBE-9473-F97D6DD94E19}" type="slidenum">
              <a:rPr lang="ru-RU"/>
              <a:pPr/>
              <a:t>30</a:t>
            </a:fld>
            <a:endParaRPr lang="ru-RU" dirty="0"/>
          </a:p>
        </p:txBody>
      </p:sp>
      <p:pic>
        <p:nvPicPr>
          <p:cNvPr id="41988" name="Picture 4" descr="Серый ден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03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Лесное озер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3732213" cy="2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3068638"/>
            <a:ext cx="3529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Серый день. Мельницы. 2003 г</a:t>
            </a:r>
            <a:r>
              <a:rPr lang="ru-RU" sz="1600" dirty="0"/>
              <a:t>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3384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Лесное озеро. Суоми. 1995 </a:t>
            </a:r>
            <a:r>
              <a:rPr lang="ru-RU" dirty="0"/>
              <a:t>г</a:t>
            </a:r>
            <a:r>
              <a:rPr lang="ru-RU" sz="1600" dirty="0"/>
              <a:t>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356100" y="45646"/>
            <a:ext cx="4464372" cy="6494085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Суоми – с любовью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Лишь в 1993 году, через 62 года после начала ссылки, Тойво Ряннеля реабилитировали. 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И в 1995 году он вместе с женой и сыном переехал в Финляндию, поселился в пригороде Хельсинки. Но остался при этом гражданином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Там, в Финляндии, у него и квартира, и мастерская, он часто ездит писать пейзажи в Лапландию, объездил весь мир, был в Египте, Ливане, Италии, Греции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Сибирь его не отпускает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Здесь, в Сибири, живут его родные и друзья, похоронены его родители и брат Вениамин. И почти ежегодно Ряннель приезжает в Красноярск, устраивает выставки новых картин, представляет свои новые книги. У него вышло из печати четыре сборника стихов и две книги воспоминаний. 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80C-9E26-4E33-B996-AF4F6EC8BE00}" type="slidenum">
              <a:rPr lang="ru-RU"/>
              <a:pPr/>
              <a:t>31</a:t>
            </a:fld>
            <a:endParaRPr lang="ru-RU" dirty="0"/>
          </a:p>
        </p:txBody>
      </p:sp>
      <p:pic>
        <p:nvPicPr>
          <p:cNvPr id="43012" name="Picture 4" descr="Лапландское солнц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502025" cy="2770188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" y="3068638"/>
            <a:ext cx="343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Лапландское солнце. 2006 г.</a:t>
            </a:r>
          </a:p>
        </p:txBody>
      </p:sp>
      <p:pic>
        <p:nvPicPr>
          <p:cNvPr id="43014" name="Picture 6" descr="Белая ночь на озере Силас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436938" cy="2622550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6308725"/>
            <a:ext cx="3600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Белая ночь на озере Силас. 2000 г</a:t>
            </a:r>
            <a:r>
              <a:rPr lang="ru-RU" sz="1600" dirty="0"/>
              <a:t>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572000" y="3500438"/>
            <a:ext cx="4176713" cy="2816156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 Финляндии художник регулярно выставляет свои картины, хотя тамошние художники относятся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Ряннелю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настороженно, чувствуя в нём конкурента.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«Наша живопись на Западе очень ценится, там на выставках художники прямо нюхают наши картины!»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43017" name="Picture 9" descr="Озеро Килписъярв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833" y="260350"/>
            <a:ext cx="3584575" cy="2641600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932363" y="3030538"/>
            <a:ext cx="3816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Килписъярви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Дождик. 2000 г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0BC9-9B79-46FC-90FF-835696B74AF9}" type="slidenum">
              <a:rPr lang="ru-RU"/>
              <a:pPr/>
              <a:t>32</a:t>
            </a:fld>
            <a:endParaRPr lang="ru-RU"/>
          </a:p>
        </p:txBody>
      </p:sp>
      <p:pic>
        <p:nvPicPr>
          <p:cNvPr id="44036" name="Picture 4" descr="Рисунок (75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505200" cy="5894387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Ширинский курга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908425" cy="288925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Утро на Бирюс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768850" cy="2865437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50825" y="3141663"/>
            <a:ext cx="4464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курган. 1998 г</a:t>
            </a:r>
            <a:r>
              <a:rPr lang="ru-RU" sz="1600" dirty="0"/>
              <a:t>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33018" y="6336784"/>
            <a:ext cx="4391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Утро на Бирюсе. 2007 </a:t>
            </a:r>
            <a:r>
              <a:rPr lang="ru-RU" sz="1600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38E1-2259-425E-9B8C-F28CA8C8BBC4}" type="slidenum">
              <a:rPr lang="ru-RU"/>
              <a:pPr/>
              <a:t>33</a:t>
            </a:fld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806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89844"/>
            <a:ext cx="74168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Презентация создана на основе материалов книги</a:t>
            </a:r>
          </a:p>
          <a:p>
            <a:pPr algn="just"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Т.В.Ряннель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«Сердце Саян»,</a:t>
            </a:r>
          </a:p>
          <a:p>
            <a:pPr algn="just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издательство «Растр», Красноярск, 2012 год.</a:t>
            </a:r>
          </a:p>
          <a:p>
            <a:pPr algn="just"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использована статья Эдуарда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«Горячий финский парень», газета «Красноярский рабочий» за 19.10.2001 года.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smtClean="0"/>
              <a:t>   </a:t>
            </a:r>
            <a:endParaRPr lang="ru-RU" dirty="0"/>
          </a:p>
          <a:p>
            <a:pPr eaLnBrk="1" hangingPunct="1"/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Теплый ключ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987800" cy="505618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Горный ручей,1989 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695700" cy="5043488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476249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Художник с удовольствием пишет природу в любое время года</a:t>
            </a:r>
            <a:r>
              <a:rPr lang="ru-RU" b="1" dirty="0"/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075" y="6160135"/>
            <a:ext cx="835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Тёплый ключ.2003 г.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Горный ручей. 1989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Горный ручей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988" y="335279"/>
            <a:ext cx="7126287" cy="561784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42987" y="6136005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Горный ручей. 2003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Ма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316788" cy="542448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71550" y="6021388"/>
            <a:ext cx="7129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Первый снег. 1984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яннел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84637" cy="28257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Тайга в заповеднике Столбы,2005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430712" cy="282575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3141663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Золотые перелески. 1986 г.                           Тайга в заповеднике «Столбы». 2005 г.</a:t>
            </a:r>
          </a:p>
        </p:txBody>
      </p:sp>
      <p:pic>
        <p:nvPicPr>
          <p:cNvPr id="12295" name="Picture 7" descr="Саянские вершины,1999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944937" cy="2595563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72386" y="6393815"/>
            <a:ext cx="5327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Саянские вершины. 1999 г</a:t>
            </a:r>
            <a:r>
              <a:rPr lang="ru-RU" sz="1600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15FF-AD06-4A7C-98D1-8ABB0CC31060}" type="slidenum">
              <a:rPr lang="ru-RU"/>
              <a:pPr/>
              <a:t>8</a:t>
            </a:fld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80063" y="333375"/>
            <a:ext cx="3382962" cy="6463308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своих работах художник говорит: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«Создавая пейзажи, я брал за основу сюжеты, которые отражают порывы души человека, стремление к совершенству –</a:t>
            </a:r>
          </a:p>
          <a:p>
            <a:pPr algn="just"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выстоявшие все бури и пурги деревья, </a:t>
            </a:r>
          </a:p>
          <a:p>
            <a:pPr algn="just"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вырывающийся на простор поток могучего Енисея,</a:t>
            </a:r>
          </a:p>
          <a:p>
            <a:pPr algn="just"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горное озеро, куда стекают ледники и туманы, превращаясь в реки,</a:t>
            </a:r>
          </a:p>
          <a:p>
            <a:pPr algn="just"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таинство горных теснин, где идет обновление жизни.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Я брал в основу своих сюжетов притчи и легенды –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не зря же они выжили века в душе и памяти народной, значит, это непреходящие вечные темы».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19700" y="1557338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321" name="Picture 9" descr="Сердце Сая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200650" cy="4064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0" y="5084763"/>
            <a:ext cx="4968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Сердце Саян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Рождение Енисе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816475" cy="5757863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Рождение Енисея. 1958 г.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219700" y="692150"/>
            <a:ext cx="3600450" cy="5632311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«Мне страстно захотелось увидеть, как рождается Енисей».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( Тойво Ряннель)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Это был героический поход группы художников. Триста километров прошли они по дремучей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Тоджинской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тайге, семьсот проплыли на плоту и лодке через стремнины и пороги Верхнего Енисея в местах, где кругом на многие километры нет человеческого жилья.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Мощные скалы пытаются преградить путь стремительному потоку, который с боем пробивает себе дорогу к «брату океану».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«Брат океана» - так почтительно величают Енисей в народе.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A697-7E41-4A73-B732-B9E4BD4C18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1416</Words>
  <Application>Microsoft Office PowerPoint</Application>
  <PresentationFormat>Экран (4:3)</PresentationFormat>
  <Paragraphs>158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256</cp:revision>
  <dcterms:created xsi:type="dcterms:W3CDTF">2014-11-27T15:03:16Z</dcterms:created>
  <dcterms:modified xsi:type="dcterms:W3CDTF">2018-02-18T11:20:44Z</dcterms:modified>
</cp:coreProperties>
</file>