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0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6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991D-15A9-4CEA-90EA-82CF85CE7A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FB89-66F6-4B93-BD3E-51E01054F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7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Урок обучения грамоте.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Буква Б, б.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Звуки </a:t>
            </a:r>
            <a:r>
              <a:rPr lang="en-US" sz="4800" b="1" dirty="0" smtClean="0">
                <a:solidFill>
                  <a:schemeClr val="tx1"/>
                </a:solidFill>
              </a:rPr>
              <a:t>[</a:t>
            </a:r>
            <a:r>
              <a:rPr lang="ru-RU" sz="4800" b="1" dirty="0" smtClean="0">
                <a:solidFill>
                  <a:schemeClr val="tx1"/>
                </a:solidFill>
              </a:rPr>
              <a:t>б</a:t>
            </a:r>
            <a:r>
              <a:rPr lang="en-US" sz="4800" b="1" dirty="0" smtClean="0">
                <a:solidFill>
                  <a:schemeClr val="tx1"/>
                </a:solidFill>
              </a:rPr>
              <a:t>][</a:t>
            </a:r>
            <a:r>
              <a:rPr lang="ru-RU" sz="4800" b="1" dirty="0" smtClean="0">
                <a:solidFill>
                  <a:schemeClr val="tx1"/>
                </a:solidFill>
              </a:rPr>
              <a:t>б</a:t>
            </a:r>
            <a:r>
              <a:rPr lang="en-US" sz="4800" b="1" dirty="0">
                <a:solidFill>
                  <a:schemeClr val="tx1"/>
                </a:solidFill>
              </a:rPr>
              <a:t>,</a:t>
            </a:r>
            <a:r>
              <a:rPr lang="en-US" sz="4800" b="1" dirty="0" smtClean="0">
                <a:solidFill>
                  <a:schemeClr val="tx1"/>
                </a:solidFill>
              </a:rPr>
              <a:t>]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Профессии животных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Собака (сторож)</a:t>
            </a:r>
          </a:p>
          <a:p>
            <a:pPr marL="0" indent="0">
              <a:buNone/>
            </a:pPr>
            <a:r>
              <a:rPr lang="ru-RU" b="1" i="1" dirty="0"/>
              <a:t>Волк (санитар)</a:t>
            </a:r>
          </a:p>
          <a:p>
            <a:pPr marL="0" indent="0">
              <a:buNone/>
            </a:pPr>
            <a:r>
              <a:rPr lang="ru-RU" b="1" i="1" dirty="0"/>
              <a:t>Ёжик (портной)</a:t>
            </a:r>
          </a:p>
          <a:p>
            <a:pPr marL="0" indent="0">
              <a:buNone/>
            </a:pPr>
            <a:r>
              <a:rPr lang="ru-RU" b="1" i="1" dirty="0"/>
              <a:t>Медведь (пчеловод)</a:t>
            </a:r>
          </a:p>
          <a:p>
            <a:pPr marL="0" indent="0">
              <a:buNone/>
            </a:pPr>
            <a:r>
              <a:rPr lang="ru-RU" b="1" i="1" dirty="0"/>
              <a:t>Лошадь (извозчик)</a:t>
            </a:r>
          </a:p>
          <a:p>
            <a:pPr marL="0" indent="0">
              <a:buNone/>
            </a:pPr>
            <a:r>
              <a:rPr lang="ru-RU" b="1" i="1" dirty="0"/>
              <a:t>Лиса (актриса)</a:t>
            </a:r>
          </a:p>
          <a:p>
            <a:pPr marL="0" indent="0">
              <a:buNone/>
            </a:pPr>
            <a:r>
              <a:rPr lang="ru-RU" b="1" i="1" dirty="0"/>
              <a:t>Сорока (почтальон, корреспондент)</a:t>
            </a:r>
          </a:p>
          <a:p>
            <a:pPr marL="0" indent="0">
              <a:buNone/>
            </a:pPr>
            <a:r>
              <a:rPr lang="ru-RU" b="1" i="1" dirty="0"/>
              <a:t>Корова (молочница)</a:t>
            </a:r>
          </a:p>
        </p:txBody>
      </p:sp>
    </p:spTree>
    <p:extLst>
      <p:ext uri="{BB962C8B-B14F-4D97-AF65-F5344CB8AC3E}">
        <p14:creationId xmlns:p14="http://schemas.microsoft.com/office/powerpoint/2010/main" val="36995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i="1" dirty="0"/>
              <a:t>Познакомить с новыми </a:t>
            </a:r>
            <a:r>
              <a:rPr lang="ru-RU" sz="3600" i="1" dirty="0" smtClean="0"/>
              <a:t>звуками</a:t>
            </a:r>
          </a:p>
          <a:p>
            <a:pPr marL="0" indent="0">
              <a:buNone/>
            </a:pPr>
            <a:r>
              <a:rPr lang="ru-RU" sz="3600" i="1" dirty="0" smtClean="0"/>
              <a:t>     [</a:t>
            </a:r>
            <a:r>
              <a:rPr lang="ru-RU" sz="3600" i="1" dirty="0"/>
              <a:t>б] [</a:t>
            </a:r>
            <a:r>
              <a:rPr lang="ru-RU" sz="3600" i="1" dirty="0" smtClean="0"/>
              <a:t>б</a:t>
            </a:r>
            <a:r>
              <a:rPr lang="en-US" sz="3600" i="1" dirty="0" smtClean="0"/>
              <a:t>,</a:t>
            </a:r>
            <a:r>
              <a:rPr lang="ru-RU" sz="3600" i="1" dirty="0" smtClean="0"/>
              <a:t>].</a:t>
            </a:r>
            <a:endParaRPr lang="ru-RU" sz="3600" i="1" dirty="0"/>
          </a:p>
          <a:p>
            <a:r>
              <a:rPr lang="ru-RU" sz="3600" i="1" dirty="0" smtClean="0"/>
              <a:t> </a:t>
            </a:r>
            <a:r>
              <a:rPr lang="ru-RU" sz="3600" i="1" dirty="0"/>
              <a:t>Расширять представления детей о профессиях людей.</a:t>
            </a:r>
          </a:p>
          <a:p>
            <a:r>
              <a:rPr lang="ru-RU" sz="3600" i="1" dirty="0" smtClean="0"/>
              <a:t> </a:t>
            </a:r>
            <a:r>
              <a:rPr lang="ru-RU" sz="3600" i="1" dirty="0"/>
              <a:t>Обогащать словарный запас детей, развивать речь.</a:t>
            </a:r>
          </a:p>
          <a:p>
            <a:r>
              <a:rPr lang="ru-RU" sz="3600" i="1" dirty="0" smtClean="0"/>
              <a:t>Воспитывать </a:t>
            </a:r>
            <a:r>
              <a:rPr lang="ru-RU" sz="3600" i="1" dirty="0"/>
              <a:t>уважительное </a:t>
            </a:r>
            <a:r>
              <a:rPr lang="ru-RU" sz="3600" i="1" dirty="0" smtClean="0"/>
              <a:t>отношение </a:t>
            </a:r>
            <a:r>
              <a:rPr lang="ru-RU" sz="3600" i="1" dirty="0"/>
              <a:t>к любой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b="1" dirty="0" smtClean="0"/>
              <a:t>  </a:t>
            </a:r>
            <a:r>
              <a:rPr lang="ru-RU" sz="6000" b="1" dirty="0"/>
              <a:t>пришло                  </a:t>
            </a:r>
            <a:r>
              <a:rPr lang="ru-RU" sz="6000" b="1" dirty="0" smtClean="0"/>
              <a:t>слон</a:t>
            </a:r>
          </a:p>
          <a:p>
            <a:pPr marL="0" indent="0">
              <a:buNone/>
            </a:pPr>
            <a:r>
              <a:rPr lang="ru-RU" sz="6000" b="1" dirty="0" smtClean="0"/>
              <a:t>   ушла                       утро</a:t>
            </a:r>
          </a:p>
          <a:p>
            <a:pPr marL="0" indent="0">
              <a:buNone/>
            </a:pPr>
            <a:r>
              <a:rPr lang="ru-RU" sz="6000" b="1" dirty="0" smtClean="0"/>
              <a:t>   ослик</a:t>
            </a:r>
            <a:endParaRPr lang="ru-RU" sz="6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ak.znate.ru/pars_docs/refs/42/41288/41288_html_3bcc8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3" y="260648"/>
            <a:ext cx="8616049" cy="63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k5.picdn.net/shutterstock/videos/3784721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593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4433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8000" b="1" dirty="0"/>
              <a:t>ба  </a:t>
            </a:r>
            <a:r>
              <a:rPr lang="ru-RU" sz="8000" b="1" dirty="0" err="1"/>
              <a:t>бо</a:t>
            </a:r>
            <a:r>
              <a:rPr lang="ru-RU" sz="8000" b="1" dirty="0"/>
              <a:t>  </a:t>
            </a:r>
            <a:r>
              <a:rPr lang="ru-RU" sz="8000" b="1" dirty="0" err="1"/>
              <a:t>бу</a:t>
            </a:r>
            <a:r>
              <a:rPr lang="ru-RU" sz="8000" b="1" dirty="0"/>
              <a:t>  </a:t>
            </a:r>
            <a:r>
              <a:rPr lang="ru-RU" sz="8000" b="1" dirty="0" err="1"/>
              <a:t>би</a:t>
            </a:r>
            <a:r>
              <a:rPr lang="ru-RU" sz="8000" b="1" dirty="0"/>
              <a:t>  </a:t>
            </a:r>
            <a:r>
              <a:rPr lang="ru-RU" sz="8000" b="1" dirty="0" err="1"/>
              <a:t>бе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406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uper-trade.ru/uploads/product/9200/9217/A3545AP-1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633"/>
            <a:ext cx="6552728" cy="6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Однокоренные слова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863651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/>
              <a:t>Буква - букварь</a:t>
            </a:r>
          </a:p>
          <a:p>
            <a:r>
              <a:rPr lang="ru-RU" sz="5400" b="1" i="1" dirty="0"/>
              <a:t>Бег-бегун</a:t>
            </a:r>
          </a:p>
          <a:p>
            <a:r>
              <a:rPr lang="ru-RU" sz="5400" b="1" i="1" dirty="0"/>
              <a:t>Бокс  - боксёр</a:t>
            </a:r>
          </a:p>
          <a:p>
            <a:r>
              <a:rPr lang="ru-RU" sz="5400" b="1" i="1" dirty="0"/>
              <a:t>Билет-билетёр</a:t>
            </a:r>
          </a:p>
        </p:txBody>
      </p:sp>
    </p:spTree>
    <p:extLst>
      <p:ext uri="{BB962C8B-B14F-4D97-AF65-F5344CB8AC3E}">
        <p14:creationId xmlns:p14="http://schemas.microsoft.com/office/powerpoint/2010/main" val="4197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обучения грамоте.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Однокоренные слова</vt:lpstr>
      <vt:lpstr>Профессии животных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грамоте.</dc:title>
  <dc:creator>RePack by Diakov</dc:creator>
  <cp:lastModifiedBy>RePack by Diakov</cp:lastModifiedBy>
  <cp:revision>4</cp:revision>
  <dcterms:created xsi:type="dcterms:W3CDTF">2018-03-26T16:08:30Z</dcterms:created>
  <dcterms:modified xsi:type="dcterms:W3CDTF">2018-03-26T16:47:57Z</dcterms:modified>
</cp:coreProperties>
</file>