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45" r="7402" b="1754"/>
          <a:stretch/>
        </p:blipFill>
        <p:spPr>
          <a:xfrm>
            <a:off x="642910" y="357166"/>
            <a:ext cx="7858180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00" t="31391" r="24138" b="45393"/>
          <a:stretch/>
        </p:blipFill>
        <p:spPr>
          <a:xfrm>
            <a:off x="1966405" y="1412776"/>
            <a:ext cx="5283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2555776" y="692696"/>
            <a:ext cx="38884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85852" y="639633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Троицкий Дом детского творчества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862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7495254" cy="558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564357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Она была подружкой гномов</a:t>
            </a:r>
          </a:p>
          <a:p>
            <a:pPr algn="ctr"/>
            <a:r>
              <a:rPr lang="ru-RU" sz="2000" b="1" dirty="0" smtClean="0"/>
              <a:t>И вам, конечно же, знакома.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98854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01" t="60493" r="19537" b="13589"/>
          <a:stretch/>
        </p:blipFill>
        <p:spPr>
          <a:xfrm>
            <a:off x="283614" y="285728"/>
            <a:ext cx="8860386" cy="480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40005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Носик круглый, пяточком, Им в земле удобно рыться, </a:t>
            </a:r>
          </a:p>
          <a:p>
            <a:pPr algn="ctr"/>
            <a:r>
              <a:rPr lang="ru-RU" sz="2000" b="1" dirty="0" smtClean="0"/>
              <a:t>Хвостик маленький крючком, </a:t>
            </a:r>
          </a:p>
          <a:p>
            <a:pPr algn="ctr"/>
            <a:r>
              <a:rPr lang="ru-RU" sz="2000" b="1" dirty="0" smtClean="0"/>
              <a:t>Вместо туфелек – копытца. </a:t>
            </a:r>
          </a:p>
          <a:p>
            <a:pPr algn="ctr"/>
            <a:r>
              <a:rPr lang="ru-RU" sz="2000" b="1" dirty="0" smtClean="0"/>
              <a:t>Трое их – и до чего же </a:t>
            </a:r>
          </a:p>
          <a:p>
            <a:pPr algn="ctr"/>
            <a:r>
              <a:rPr lang="ru-RU" sz="2000" b="1" dirty="0" smtClean="0"/>
              <a:t>Братья дружные похожи. </a:t>
            </a:r>
          </a:p>
          <a:p>
            <a:pPr algn="ctr"/>
            <a:r>
              <a:rPr lang="ru-RU" sz="2000" b="1" dirty="0" smtClean="0"/>
              <a:t>Отгадайте без подсказки, </a:t>
            </a:r>
          </a:p>
          <a:p>
            <a:pPr algn="ctr"/>
            <a:r>
              <a:rPr lang="ru-RU" sz="2000" b="1" dirty="0" smtClean="0"/>
              <a:t>Кто герои этой сказки? 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07470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orwallpaper.com/files/thumbs/preview/112/1123670__zeemeermin_p.jpg"/>
          <p:cNvPicPr>
            <a:picLocks noChangeAspect="1" noChangeArrowheads="1"/>
          </p:cNvPicPr>
          <p:nvPr/>
        </p:nvPicPr>
        <p:blipFill>
          <a:blip r:embed="rId2" cstate="print"/>
          <a:srcRect t="6288" r="25"/>
          <a:stretch>
            <a:fillRect/>
          </a:stretch>
        </p:blipFill>
        <p:spPr bwMode="auto">
          <a:xfrm>
            <a:off x="500034" y="214290"/>
            <a:ext cx="8130325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303455"/>
            <a:ext cx="5500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Жила в синем море, в подводном дворце</a:t>
            </a:r>
          </a:p>
          <a:p>
            <a:r>
              <a:rPr lang="ru-RU" sz="2000" b="1" dirty="0" smtClean="0"/>
              <a:t>весёлая очень девчонка.</a:t>
            </a:r>
          </a:p>
          <a:p>
            <a:r>
              <a:rPr lang="ru-RU" sz="2000" b="1" dirty="0" smtClean="0"/>
              <a:t>При строгом, серьёзном и грозном отце</a:t>
            </a:r>
          </a:p>
          <a:p>
            <a:r>
              <a:rPr lang="ru-RU" sz="2000" b="1" dirty="0" smtClean="0"/>
              <a:t>росла очень добрым ребёнком.</a:t>
            </a:r>
          </a:p>
          <a:p>
            <a:r>
              <a:rPr lang="ru-RU" sz="2000" b="1" dirty="0" smtClean="0"/>
              <a:t>Смотрела из волн, как плывут корабли.</a:t>
            </a:r>
          </a:p>
          <a:p>
            <a:r>
              <a:rPr lang="ru-RU" sz="2000" b="1" dirty="0" smtClean="0"/>
              <a:t>Играла с дельфинами в салочки.</a:t>
            </a:r>
          </a:p>
          <a:p>
            <a:r>
              <a:rPr lang="ru-RU" sz="2000" b="1" dirty="0" smtClean="0"/>
              <a:t>Мечтала о принце своём и любви.</a:t>
            </a:r>
          </a:p>
          <a:p>
            <a:r>
              <a:rPr lang="ru-RU" sz="2000" b="1" dirty="0" smtClean="0"/>
              <a:t>Была она юной…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645789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(Русалкой)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57841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tovideoforum.ru/resources/image/94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921940" cy="446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4857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Уплетая калачи, </a:t>
            </a:r>
            <a:br>
              <a:rPr lang="ru-RU" sz="2000" b="1" dirty="0" smtClean="0"/>
            </a:br>
            <a:r>
              <a:rPr lang="ru-RU" sz="2000" b="1" dirty="0" smtClean="0"/>
              <a:t>Ехал парень на печи. </a:t>
            </a:r>
            <a:br>
              <a:rPr lang="ru-RU" sz="2000" b="1" dirty="0" smtClean="0"/>
            </a:br>
            <a:r>
              <a:rPr lang="ru-RU" sz="2000" b="1" dirty="0" smtClean="0"/>
              <a:t>Прокатился по деревне </a:t>
            </a:r>
            <a:br>
              <a:rPr lang="ru-RU" sz="2000" b="1" dirty="0" smtClean="0"/>
            </a:br>
            <a:r>
              <a:rPr lang="ru-RU" sz="2000" b="1" dirty="0" smtClean="0"/>
              <a:t>И женился на царевне.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93060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214290"/>
            <a:ext cx="7177429" cy="567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607220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 кто бы мог жить в этих домиках?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245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96"/>
            <a:ext cx="4714876" cy="3536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0"/>
            <a:ext cx="4714908" cy="3533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000372"/>
            <a:ext cx="4424980" cy="3383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70939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214422"/>
            <a:ext cx="7020314" cy="22632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85728"/>
            <a:ext cx="7115274" cy="539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572008"/>
            <a:ext cx="5214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Ничего, что ростом мал</a:t>
            </a:r>
          </a:p>
          <a:p>
            <a:r>
              <a:rPr lang="ru-RU" sz="2000" b="1" dirty="0" smtClean="0"/>
              <a:t>Меховой домишко,-</a:t>
            </a:r>
          </a:p>
          <a:p>
            <a:r>
              <a:rPr lang="ru-RU" sz="2000" b="1" dirty="0" smtClean="0"/>
              <a:t>И кабан туда попал, и лиса и мишка</a:t>
            </a:r>
          </a:p>
          <a:p>
            <a:r>
              <a:rPr lang="ru-RU" sz="2000" b="1" dirty="0" smtClean="0"/>
              <a:t>Всем хватило места в нем. </a:t>
            </a:r>
          </a:p>
          <a:p>
            <a:r>
              <a:rPr lang="ru-RU" sz="2000" b="1" dirty="0" smtClean="0"/>
              <a:t>Вот такой чудесный дом.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10831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071680"/>
            <a:ext cx="5490848" cy="4447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1" y="214292"/>
            <a:ext cx="4071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козлятами своими,</a:t>
            </a:r>
          </a:p>
          <a:p>
            <a:r>
              <a:rPr lang="ru-RU" sz="2000" b="1" dirty="0" smtClean="0"/>
              <a:t>Родными, дорогими</a:t>
            </a:r>
          </a:p>
          <a:p>
            <a:r>
              <a:rPr lang="ru-RU" sz="2000" b="1" dirty="0" smtClean="0"/>
              <a:t>Жила Коза в избушке – </a:t>
            </a:r>
          </a:p>
          <a:p>
            <a:r>
              <a:rPr lang="ru-RU" sz="2000" b="1" dirty="0" smtClean="0"/>
              <a:t>Любили все друг дружку. К ним, из чащи волк повадился </a:t>
            </a:r>
          </a:p>
          <a:p>
            <a:r>
              <a:rPr lang="ru-RU" sz="2000" b="1" dirty="0" smtClean="0"/>
              <a:t>Всей семьей, в любви и счастье</a:t>
            </a:r>
          </a:p>
          <a:p>
            <a:r>
              <a:rPr lang="ru-RU" sz="2000" b="1" dirty="0" smtClean="0"/>
              <a:t>Так бы им и дальше жить</a:t>
            </a:r>
          </a:p>
          <a:p>
            <a:r>
              <a:rPr lang="ru-RU" sz="2000" b="1" dirty="0" smtClean="0"/>
              <a:t>Вдруг из леса к ним, из чащи</a:t>
            </a:r>
          </a:p>
          <a:p>
            <a:r>
              <a:rPr lang="ru-RU" sz="2000" b="1" dirty="0" smtClean="0"/>
              <a:t>Волк повадился ходить.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9491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85730"/>
            <a:ext cx="6215106" cy="501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5286390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Владея снегом, льдом и стужей</a:t>
            </a:r>
          </a:p>
          <a:p>
            <a:r>
              <a:rPr lang="ru-RU" sz="2000" b="1" dirty="0" smtClean="0"/>
              <a:t>Она надменно холодна,</a:t>
            </a:r>
          </a:p>
          <a:p>
            <a:r>
              <a:rPr lang="ru-RU" sz="2000" b="1" dirty="0" smtClean="0"/>
              <a:t>И снежной вьюгой злою кружит</a:t>
            </a:r>
          </a:p>
          <a:p>
            <a:r>
              <a:rPr lang="ru-RU" sz="2000" b="1" dirty="0" smtClean="0"/>
              <a:t>Зимой у теплого окна.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135023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1" y="214290"/>
            <a:ext cx="7572428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3857630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Жили-были две родных сестрицы</a:t>
            </a:r>
          </a:p>
          <a:p>
            <a:r>
              <a:rPr lang="ru-RU" sz="2000" b="1" dirty="0" smtClean="0"/>
              <a:t>Та – лентяйка, эта – мастерица.</a:t>
            </a:r>
          </a:p>
          <a:p>
            <a:r>
              <a:rPr lang="ru-RU" sz="2000" b="1" dirty="0" smtClean="0"/>
              <a:t>Вот однажды, чтоб достать ведро, </a:t>
            </a:r>
          </a:p>
          <a:p>
            <a:r>
              <a:rPr lang="ru-RU" sz="2000" b="1" dirty="0" smtClean="0"/>
              <a:t>Лезть пришлось в колодец им, на дно.</a:t>
            </a:r>
          </a:p>
          <a:p>
            <a:r>
              <a:rPr lang="ru-RU" sz="2000" b="1" dirty="0" smtClean="0"/>
              <a:t>Повстречали разные там дива</a:t>
            </a:r>
          </a:p>
          <a:p>
            <a:r>
              <a:rPr lang="ru-RU" sz="2000" b="1" dirty="0" smtClean="0"/>
              <a:t>И хозяина тех меси красивых.</a:t>
            </a:r>
          </a:p>
          <a:p>
            <a:r>
              <a:rPr lang="ru-RU" sz="2000" b="1" dirty="0" smtClean="0"/>
              <a:t>У кого гостили – вот вопрос,</a:t>
            </a:r>
          </a:p>
          <a:p>
            <a:r>
              <a:rPr lang="ru-RU" sz="2000" b="1" dirty="0" smtClean="0"/>
              <a:t>Прятался в колодце……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00076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(Дед Мороз)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95534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30" r="955" b="3735"/>
          <a:stretch>
            <a:fillRect/>
          </a:stretch>
        </p:blipFill>
        <p:spPr>
          <a:xfrm>
            <a:off x="714349" y="214292"/>
            <a:ext cx="7820373" cy="554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7" y="5429264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Лиса себе построила ледяную избушку, а какую избу построил заяц?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14547" y="635795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(лубяную, деревянную)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863619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3" y="428604"/>
            <a:ext cx="700092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4071942"/>
          <a:ext cx="7000924" cy="2529840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Чашки три и три постели.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Стульев тоже три, смотри,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И жильцов здесь в самом деле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Проживает ровно три.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Как увидишь, сразу ясно: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В гости к ним ходить опасно.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Убегай скорей, сестричка,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Из окна лети, как птичка.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5886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7" t="2142" r="13275" b="4669"/>
          <a:stretch>
            <a:fillRect/>
          </a:stretch>
        </p:blipFill>
        <p:spPr>
          <a:xfrm>
            <a:off x="1142976" y="285728"/>
            <a:ext cx="704851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6434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Невелик собою дом,</a:t>
            </a:r>
            <a:br>
              <a:rPr lang="ru-RU" sz="2000" b="1" dirty="0" smtClean="0"/>
            </a:br>
            <a:r>
              <a:rPr lang="ru-RU" sz="2000" b="1" dirty="0" smtClean="0"/>
              <a:t>Но зато вместителен.</a:t>
            </a:r>
            <a:br>
              <a:rPr lang="ru-RU" sz="2000" b="1" dirty="0" smtClean="0"/>
            </a:br>
            <a:r>
              <a:rPr lang="ru-RU" sz="2000" b="1" dirty="0" smtClean="0"/>
              <a:t>Уместиться можно нём</a:t>
            </a:r>
            <a:br>
              <a:rPr lang="ru-RU" sz="2000" b="1" dirty="0" smtClean="0"/>
            </a:br>
            <a:r>
              <a:rPr lang="ru-RU" sz="2000" b="1" dirty="0" smtClean="0"/>
              <a:t>Самым разным жителям.</a:t>
            </a:r>
            <a:br>
              <a:rPr lang="ru-RU" sz="2000" b="1" dirty="0" smtClean="0"/>
            </a:br>
            <a:r>
              <a:rPr lang="ru-RU" sz="2000" b="1" dirty="0" smtClean="0"/>
              <a:t>Не висит на нём замок.</a:t>
            </a:r>
            <a:br>
              <a:rPr lang="ru-RU" sz="2000" b="1" dirty="0" smtClean="0"/>
            </a:br>
            <a:r>
              <a:rPr lang="ru-RU" sz="2000" b="1" dirty="0" smtClean="0"/>
              <a:t>Этот домик — ...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4330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0"/>
            <a:ext cx="7179140" cy="5558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Страшный, коварный и злой </a:t>
            </a:r>
          </a:p>
          <a:p>
            <a:r>
              <a:rPr lang="ru-RU" sz="2000" b="1" dirty="0" smtClean="0"/>
              <a:t>Этот сказочный герой. </a:t>
            </a:r>
          </a:p>
          <a:p>
            <a:r>
              <a:rPr lang="ru-RU" sz="2000" b="1" dirty="0" smtClean="0"/>
              <a:t>Очень долго он прожил, </a:t>
            </a:r>
          </a:p>
          <a:p>
            <a:r>
              <a:rPr lang="ru-RU" sz="2000" b="1" dirty="0" smtClean="0"/>
              <a:t>Многим людям навредил. </a:t>
            </a:r>
          </a:p>
          <a:p>
            <a:r>
              <a:rPr lang="ru-RU" sz="2000" b="1" dirty="0" smtClean="0"/>
              <a:t>Иван- царевич смог его победить, </a:t>
            </a:r>
          </a:p>
          <a:p>
            <a:r>
              <a:rPr lang="ru-RU" sz="2000" b="1" dirty="0" smtClean="0"/>
              <a:t>Всех от злых чар освободить. 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265700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321</TotalTime>
  <Words>270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14</cp:revision>
  <dcterms:modified xsi:type="dcterms:W3CDTF">2018-02-22T12:33:24Z</dcterms:modified>
</cp:coreProperties>
</file>