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Default Extension="jpg-large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074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86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82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9941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3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2056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6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997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58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97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671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87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87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7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24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3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4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0DFA44-533E-4188-B485-34ADAF4E1F34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42F4A9-2C41-477E-A328-E6035E8C51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60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-large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5281" y="453788"/>
            <a:ext cx="8001000" cy="2971801"/>
          </a:xfrm>
        </p:spPr>
        <p:txBody>
          <a:bodyPr/>
          <a:lstStyle/>
          <a:p>
            <a:r>
              <a:rPr lang="ru-RU" sz="7200" b="1" dirty="0" smtClean="0">
                <a:solidFill>
                  <a:srgbClr val="FFFF00"/>
                </a:solidFill>
              </a:rPr>
              <a:t>МЕРКУРИЙ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5520" y="4498960"/>
            <a:ext cx="6400800" cy="194733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Презентация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Калуцких Григория</a:t>
            </a:r>
            <a:r>
              <a:rPr lang="ru-RU" sz="2800" b="1" dirty="0" smtClean="0"/>
              <a:t>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Ученика 5в класса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Лицей № 4 г. Воронежа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9800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96167" cy="43536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6296167" y="0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Мерку́рий — ближайшая к Солнцу планета Солнечной системы </a:t>
            </a:r>
          </a:p>
          <a:p>
            <a:r>
              <a:rPr lang="ru-RU" sz="2400" dirty="0" smtClean="0"/>
              <a:t>Планета названа в честь древнеримского бога торговли — быстрого Меркурия, поскольку она движется по небесной сфере быстрее других планет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100083" y="435363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Среднее расстояние Меркурия от Солнца чуть меньше 58 млн км. Планета обращается вокруг Солнца за 88 земных суток. </a:t>
            </a:r>
            <a:endParaRPr lang="ru-RU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976" y="2857500"/>
            <a:ext cx="5978998" cy="37070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155535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9492"/>
            <a:ext cx="7342496" cy="395785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198121"/>
            <a:ext cx="12282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4" name="Rectangle 3"/>
          <p:cNvSpPr/>
          <p:nvPr/>
        </p:nvSpPr>
        <p:spPr>
          <a:xfrm>
            <a:off x="7342496" y="641216"/>
            <a:ext cx="48495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На поверхности Меркурия расположено большое количество кратеров, этим ландшафт очень напоминает лунный. </a:t>
            </a:r>
            <a:endParaRPr lang="ru-RU" sz="2400" dirty="0"/>
          </a:p>
        </p:txBody>
      </p:sp>
      <p:sp>
        <p:nvSpPr>
          <p:cNvPr id="5" name="Rectangle 4"/>
          <p:cNvSpPr/>
          <p:nvPr/>
        </p:nvSpPr>
        <p:spPr>
          <a:xfrm>
            <a:off x="7387988" y="2703016"/>
            <a:ext cx="48495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Меркурий получает в 7 раз больше солнечной энергии, чем Земля. Температура поверхности на солнечной стороне может подниматься до 400 градусов по Цельсию! В то же самое время, на теневой стороне властвует сильный мороз (-200 градусов по Цельсию).</a:t>
            </a:r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7347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266" y="212509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/>
              <a:t>Несмотря на близость к Солнцу, Меркурий — менее горячая планета, чем Венера.</a:t>
            </a:r>
            <a:endParaRPr lang="ru-RU" sz="3200" dirty="0"/>
          </a:p>
        </p:txBody>
      </p:sp>
      <p:sp>
        <p:nvSpPr>
          <p:cNvPr id="3" name="Rectangle 2"/>
          <p:cNvSpPr/>
          <p:nvPr/>
        </p:nvSpPr>
        <p:spPr>
          <a:xfrm>
            <a:off x="209266" y="2314024"/>
            <a:ext cx="9432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Меркурий можно увидеть невооружённым глазом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0" y="3092188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Каньоны на Меркурии могут достигать глубины в сотни километров.</a:t>
            </a:r>
            <a:endParaRPr lang="ru-RU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449233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Меркурий, предположительно, обладает железным ядром, которое и составляет до 4/5 всей его массы.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20775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1938" y="538034"/>
            <a:ext cx="97193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Какая по счёту планета меркурий от солнца.</a:t>
            </a:r>
            <a:endParaRPr lang="en-US" sz="3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89235" y="3472301"/>
            <a:ext cx="184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514" y="1651379"/>
            <a:ext cx="4228937" cy="436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52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9557" y="415203"/>
            <a:ext cx="99170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сколько земных суток меркурий обращается вокруг солнца.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565" y="2894876"/>
            <a:ext cx="3880001" cy="288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2851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054" y="0"/>
            <a:ext cx="12414142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52475" y="2796854"/>
            <a:ext cx="83150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ru-RU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внимание!</a:t>
            </a:r>
            <a:endParaRPr lang="en-US" sz="5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75435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150</TotalTime>
  <Words>190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МЕРКУРИЙ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МЕРКУРИЙ </dc:title>
  <dc:creator>Катюша</dc:creator>
  <cp:lastModifiedBy>Катюша</cp:lastModifiedBy>
  <cp:revision>12</cp:revision>
  <dcterms:created xsi:type="dcterms:W3CDTF">2017-11-30T15:16:51Z</dcterms:created>
  <dcterms:modified xsi:type="dcterms:W3CDTF">2017-11-30T17:46:54Z</dcterms:modified>
</cp:coreProperties>
</file>