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5" r:id="rId4"/>
    <p:sldId id="276" r:id="rId5"/>
    <p:sldId id="277" r:id="rId6"/>
    <p:sldId id="257" r:id="rId7"/>
    <p:sldId id="268" r:id="rId8"/>
    <p:sldId id="26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204864"/>
            <a:ext cx="7342584" cy="1395586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Сергиево Посадский детский дом интернат  </a:t>
            </a:r>
            <a:r>
              <a:rPr lang="ru-RU" dirty="0" smtClean="0"/>
              <a:t>«</a:t>
            </a:r>
            <a:r>
              <a:rPr lang="ru-RU" sz="5400" b="1" i="1" dirty="0" smtClean="0"/>
              <a:t>Березка»  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861048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ru-RU" sz="4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Проект </a:t>
            </a:r>
          </a:p>
          <a:p>
            <a:r>
              <a:rPr lang="ru-RU" sz="3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«Мой дом родной» </a:t>
            </a:r>
          </a:p>
          <a:p>
            <a:r>
              <a:rPr lang="ru-RU" sz="3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составил: Попков Алеша 14 группа </a:t>
            </a:r>
          </a:p>
          <a:p>
            <a:r>
              <a:rPr lang="ru-RU" sz="3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2017г.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229600" cy="4525963"/>
          </a:xfrm>
        </p:spPr>
        <p:txBody>
          <a:bodyPr>
            <a:normAutofit/>
          </a:bodyPr>
          <a:lstStyle/>
          <a:p>
            <a:r>
              <a:rPr lang="ru-RU" sz="1800" b="1" i="1" dirty="0" smtClean="0"/>
              <a:t>Обычное  здание  будничный  вид </a:t>
            </a:r>
          </a:p>
          <a:p>
            <a:r>
              <a:rPr lang="ru-RU" sz="1800" b="1" i="1" dirty="0" smtClean="0"/>
              <a:t>Тепло и заботу для деток хранит. </a:t>
            </a:r>
          </a:p>
          <a:p>
            <a:r>
              <a:rPr lang="ru-RU" sz="1800" b="1" i="1" dirty="0" smtClean="0"/>
              <a:t>С Любовью, надеждой и верой всегда  </a:t>
            </a:r>
          </a:p>
          <a:p>
            <a:r>
              <a:rPr lang="ru-RU" sz="1800" b="1" i="1" dirty="0" smtClean="0"/>
              <a:t>Для деток, к которым пришла в жизнь беда  </a:t>
            </a:r>
          </a:p>
          <a:p>
            <a:r>
              <a:rPr lang="ru-RU" sz="1800" b="1" i="1" dirty="0" smtClean="0"/>
              <a:t>У деток не всех к сожаленью, всегда  </a:t>
            </a:r>
          </a:p>
          <a:p>
            <a:r>
              <a:rPr lang="ru-RU" sz="1800" b="1" i="1" dirty="0" smtClean="0"/>
              <a:t>Есть мама и папа, родные. семья. </a:t>
            </a:r>
          </a:p>
          <a:p>
            <a:r>
              <a:rPr lang="ru-RU" sz="1800" b="1" i="1" dirty="0" smtClean="0"/>
              <a:t>Ведь жизнь не всегда полна солнечных </a:t>
            </a:r>
          </a:p>
          <a:p>
            <a:pPr>
              <a:buNone/>
            </a:pPr>
            <a:r>
              <a:rPr lang="ru-RU" sz="1800" b="1" i="1" dirty="0" smtClean="0"/>
              <a:t>        Дней. </a:t>
            </a:r>
          </a:p>
          <a:p>
            <a:pPr>
              <a:buNone/>
            </a:pPr>
            <a:endParaRPr lang="ru-RU" b="1" i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699792" y="350100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случается горе и в жизни детей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Здесь  встретит всегда деток кров и уют.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Здесь жизни обучат, в мир взрослый введут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пусть без  излишеств, пусть прост, не мудрен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нём быт, но игрушек достаточно в нём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главное в нём нежность ласка тепла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достатке для всех Здесь уютно светло.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Здесь есть воспитатели нянечки есть </a:t>
            </a:r>
          </a:p>
          <a:p>
            <a:r>
              <a:rPr lang="ru-RU" b="1" i="1" dirty="0" smtClean="0"/>
              <a:t>И каждый из них по призванию здесь </a:t>
            </a:r>
          </a:p>
          <a:p>
            <a:r>
              <a:rPr lang="ru-RU" b="1" i="1" dirty="0" smtClean="0"/>
              <a:t>Для них этот дом их Родная семья </a:t>
            </a:r>
          </a:p>
          <a:p>
            <a:r>
              <a:rPr lang="ru-RU" b="1" i="1" dirty="0" smtClean="0"/>
              <a:t>И детские беды Их также беда </a:t>
            </a:r>
          </a:p>
          <a:p>
            <a:r>
              <a:rPr lang="ru-RU" b="1" i="1" dirty="0" smtClean="0"/>
              <a:t>И каждый ребёнок особенный здесь </a:t>
            </a:r>
          </a:p>
          <a:p>
            <a:r>
              <a:rPr lang="ru-RU" b="1" i="1" dirty="0" smtClean="0"/>
              <a:t>Здесь близкие горем и судьбами есть  </a:t>
            </a:r>
          </a:p>
          <a:p>
            <a:r>
              <a:rPr lang="ru-RU" b="1" i="1" dirty="0" smtClean="0"/>
              <a:t>Родными становятся дети душой </a:t>
            </a:r>
          </a:p>
          <a:p>
            <a:endParaRPr lang="ru-RU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Деля боль и радость в семье их большой </a:t>
            </a:r>
          </a:p>
          <a:p>
            <a:r>
              <a:rPr lang="ru-RU" b="1" i="1" dirty="0" smtClean="0"/>
              <a:t>И многие дети покинув приют </a:t>
            </a:r>
          </a:p>
          <a:p>
            <a:r>
              <a:rPr lang="ru-RU" b="1" i="1" dirty="0" smtClean="0"/>
              <a:t>Своих воспитателей мамой зовут </a:t>
            </a:r>
          </a:p>
          <a:p>
            <a:r>
              <a:rPr lang="ru-RU" b="1" i="1" dirty="0" smtClean="0"/>
              <a:t>За веру Надежду и сердца любовь </a:t>
            </a:r>
          </a:p>
          <a:p>
            <a:r>
              <a:rPr lang="ru-RU" b="1" i="1" dirty="0" smtClean="0"/>
              <a:t>Их мамами дети зовут вновь и вновь </a:t>
            </a:r>
          </a:p>
          <a:p>
            <a:r>
              <a:rPr lang="ru-RU" b="1" i="1" dirty="0" smtClean="0"/>
              <a:t>Ведь это поистине высшая честь ведь слово ребёнка не взятка не лесть не может дороже быть слово никогда </a:t>
            </a:r>
            <a:endParaRPr lang="ru-RU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Обычное  здание будничный вид </a:t>
            </a:r>
          </a:p>
          <a:p>
            <a:r>
              <a:rPr lang="ru-RU" b="1" i="1" dirty="0" smtClean="0"/>
              <a:t>Тепло и заботу для деток хранит</a:t>
            </a:r>
          </a:p>
          <a:p>
            <a:r>
              <a:rPr lang="ru-RU" b="1" i="1" dirty="0" smtClean="0"/>
              <a:t>С Любовью Надеждой и Верой всегда </a:t>
            </a:r>
          </a:p>
          <a:p>
            <a:r>
              <a:rPr lang="ru-RU" b="1" i="1" dirty="0" smtClean="0"/>
              <a:t>Ведь слово ребенка летит сквозь года  </a:t>
            </a:r>
          </a:p>
          <a:p>
            <a:r>
              <a:rPr lang="ru-RU" b="1" i="1" dirty="0" smtClean="0"/>
              <a:t>Для деток к которым пришла в жизнь беда </a:t>
            </a:r>
            <a:endParaRPr lang="ru-RU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ru-RU" b="1" i="1" dirty="0" smtClean="0"/>
              <a:t>Моя жизнь в интернате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 smtClean="0"/>
              <a:t>Жить в интернате, хорошо! Но я мечтаю жить с мамой и папой. Просыпаться рано утром и видеть улыбку мамы. У меня конечно есть мои любимые воспитатели, которые утром подходят к моей постели гладят по головке и ласково говорят: «Алеша просыпайся!» И я открывая глаза вижу улыбку моих родных любимых воспитателей  </a:t>
            </a:r>
            <a:endParaRPr lang="ru-RU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Актуальность проекта.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Живя в детском доме благодаря своим воспитателям и педагогам дополнительного обучения я многому научился: сам себя полностью о </a:t>
            </a:r>
            <a:r>
              <a:rPr lang="ru-RU" dirty="0" err="1" smtClean="0"/>
              <a:t>бслуживаю</a:t>
            </a:r>
            <a:r>
              <a:rPr lang="ru-RU" dirty="0" smtClean="0"/>
              <a:t>, соблюдаю правила личной гигиены, самостоятельно могу ухаживать за птичками, научился мыть полы, делать генеральную уборку, узнал      труд дворника, распознал на нашем учебном участке сельскохозяйственный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труд. Это такой тяжелый труд-выращивание овощных культур. Научился пользоваться необходимыми орудиями труда, при этом соблюдал правила техники безопасности. Научился простым операциям шитья, производить мелкий ремонт одежды и многому другому.</a:t>
            </a:r>
          </a:p>
          <a:p>
            <a:pPr>
              <a:buNone/>
            </a:pPr>
            <a:r>
              <a:rPr lang="ru-RU" dirty="0" smtClean="0"/>
              <a:t>Полученные и приобретенные навыки в детском доме будут полезны в дальнейшей моей жизни.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4119</TotalTime>
  <Words>415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Сергиево Посадский детский дом интернат  «Березка»  </vt:lpstr>
      <vt:lpstr>Слайд 2</vt:lpstr>
      <vt:lpstr>Слайд 3</vt:lpstr>
      <vt:lpstr>Слайд 4</vt:lpstr>
      <vt:lpstr>Слайд 5</vt:lpstr>
      <vt:lpstr>Моя жизнь в интернате </vt:lpstr>
      <vt:lpstr>Актуальность проекта.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Алексей</dc:creator>
  <cp:lastModifiedBy>Мария</cp:lastModifiedBy>
  <cp:revision>48</cp:revision>
  <dcterms:created xsi:type="dcterms:W3CDTF">2017-11-16T09:29:52Z</dcterms:created>
  <dcterms:modified xsi:type="dcterms:W3CDTF">2018-03-13T05:37:18Z</dcterms:modified>
</cp:coreProperties>
</file>