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Ubuntu" panose="020B0604020202020204" charset="0"/>
      <p:regular r:id="rId28"/>
      <p:bold r:id="rId29"/>
      <p:italic r:id="rId30"/>
      <p:boldItalic r:id="rId31"/>
    </p:embeddedFont>
    <p:embeddedFont>
      <p:font typeface="Ubuntu Medium" panose="020B0604020202020204" charset="0"/>
      <p:regular r:id="rId32"/>
      <p:bold r:id="rId33"/>
      <p:italic r:id="rId34"/>
      <p:boldItalic r:id="rId35"/>
    </p:embeddedFont>
    <p:embeddedFont>
      <p:font typeface="Inconsolata" panose="020B0604020202020204" charset="0"/>
      <p:regular r:id="rId36"/>
    </p:embeddedFont>
    <p:embeddedFont>
      <p:font typeface="Nunito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6553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шаблон low poly violet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62" y="5301200"/>
            <a:ext cx="9149323" cy="15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low poly violet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76200" y="3602600"/>
            <a:ext cx="81957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Ubuntu Medium"/>
              <a:buNone/>
              <a:defRPr sz="4800" i="0" u="none" strike="noStrike" cap="none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301208"/>
            <a:ext cx="9143999" cy="1556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6200" y="1523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Ubuntu Medium"/>
              <a:buNone/>
              <a:defRPr sz="4800" i="0" u="none" strike="noStrike" cap="none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301208"/>
            <a:ext cx="9143999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186175" y="1244300"/>
            <a:ext cx="8119500" cy="3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640"/>
              </a:spcBef>
              <a:spcAft>
                <a:spcPts val="0"/>
              </a:spcAft>
              <a:buNone/>
              <a:defRPr sz="3000"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64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64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64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64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64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64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64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64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301208"/>
            <a:ext cx="9143999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76200" y="3314900"/>
            <a:ext cx="8226600" cy="17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800" i="0" u="none" strike="noStrike" cap="none" dirty="0" err="1">
                <a:solidFill>
                  <a:srgbClr val="000000"/>
                </a:solidFill>
                <a:latin typeface="Ubuntu Medium"/>
                <a:ea typeface="Ubuntu Medium"/>
                <a:cs typeface="Ubuntu Medium"/>
                <a:sym typeface="Ubuntu Medium"/>
              </a:rPr>
              <a:t>Статические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Ubuntu Medium"/>
                <a:ea typeface="Ubuntu Medium"/>
                <a:cs typeface="Ubuntu Medium"/>
                <a:sym typeface="Ubuntu Medium"/>
              </a:rPr>
              <a:t> </a:t>
            </a:r>
            <a:r>
              <a:rPr lang="en-US" sz="4800" i="0" u="none" strike="noStrike" cap="none" dirty="0" err="1">
                <a:solidFill>
                  <a:srgbClr val="000000"/>
                </a:solidFill>
                <a:latin typeface="Ubuntu Medium"/>
                <a:ea typeface="Ubuntu Medium"/>
                <a:cs typeface="Ubuntu Medium"/>
                <a:sym typeface="Ubuntu Medium"/>
              </a:rPr>
              <a:t>массивы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Ubuntu Medium"/>
                <a:ea typeface="Ubuntu Medium"/>
                <a:cs typeface="Ubuntu Medium"/>
                <a:sym typeface="Ubuntu Medium"/>
              </a:rPr>
              <a:t> в </a:t>
            </a:r>
            <a:r>
              <a:rPr lang="en-US" sz="4800" dirty="0">
                <a:latin typeface="Ubuntu Medium"/>
                <a:ea typeface="Ubuntu Medium"/>
                <a:cs typeface="Ubuntu Medium"/>
                <a:sym typeface="Ubuntu Medium"/>
              </a:rPr>
              <a:t>C</a:t>
            </a:r>
            <a:r>
              <a:rPr lang="en-US" sz="4800" i="0" u="none" strike="noStrike" cap="none" dirty="0">
                <a:solidFill>
                  <a:srgbClr val="000000"/>
                </a:solidFill>
                <a:latin typeface="Ubuntu Medium"/>
                <a:ea typeface="Ubuntu Medium"/>
                <a:cs typeface="Ubuntu Medium"/>
                <a:sym typeface="Ubuntu Medium"/>
              </a:rPr>
              <a:t>++</a:t>
            </a:r>
            <a:endParaRPr sz="4800" i="0" u="none" strike="noStrike" cap="none" dirty="0">
              <a:solidFill>
                <a:srgbClr val="000000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80" name="Shape 80"/>
          <p:cNvSpPr txBox="1"/>
          <p:nvPr/>
        </p:nvSpPr>
        <p:spPr>
          <a:xfrm rot="-5400000">
            <a:off x="6288150" y="2350550"/>
            <a:ext cx="49800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Ubuntu Medium"/>
                <a:ea typeface="Ubuntu Medium"/>
                <a:cs typeface="Ubuntu Medium"/>
                <a:sym typeface="Ubuntu Medium"/>
              </a:rPr>
              <a:t>сделали</a:t>
            </a:r>
            <a:r>
              <a:rPr lang="en-US" dirty="0">
                <a:latin typeface="Ubuntu Medium"/>
                <a:ea typeface="Ubuntu Medium"/>
                <a:cs typeface="Ubuntu Medium"/>
                <a:sym typeface="Ubuntu Medium"/>
              </a:rPr>
              <a:t> </a:t>
            </a:r>
            <a:r>
              <a:rPr lang="en-US" dirty="0" err="1">
                <a:latin typeface="Ubuntu Medium"/>
                <a:ea typeface="Ubuntu Medium"/>
                <a:cs typeface="Ubuntu Medium"/>
                <a:sym typeface="Ubuntu Medium"/>
              </a:rPr>
              <a:t>Калмыков</a:t>
            </a:r>
            <a:r>
              <a:rPr lang="en-US" dirty="0">
                <a:latin typeface="Ubuntu Medium"/>
                <a:ea typeface="Ubuntu Medium"/>
                <a:cs typeface="Ubuntu Medium"/>
                <a:sym typeface="Ubuntu Medium"/>
              </a:rPr>
              <a:t> </a:t>
            </a:r>
            <a:r>
              <a:rPr lang="en-US" dirty="0" err="1">
                <a:latin typeface="Ubuntu Medium"/>
                <a:ea typeface="Ubuntu Medium"/>
                <a:cs typeface="Ubuntu Medium"/>
                <a:sym typeface="Ubuntu Medium"/>
              </a:rPr>
              <a:t>Тимур</a:t>
            </a:r>
            <a:r>
              <a:rPr lang="en-US" dirty="0">
                <a:latin typeface="Ubuntu Medium"/>
                <a:ea typeface="Ubuntu Medium"/>
                <a:cs typeface="Ubuntu Medium"/>
                <a:sym typeface="Ubuntu Medium"/>
              </a:rPr>
              <a:t> и </a:t>
            </a:r>
            <a:r>
              <a:rPr lang="en-US" dirty="0" err="1">
                <a:latin typeface="Ubuntu Medium"/>
                <a:ea typeface="Ubuntu Medium"/>
                <a:cs typeface="Ubuntu Medium"/>
                <a:sym typeface="Ubuntu Medium"/>
              </a:rPr>
              <a:t>Суханов</a:t>
            </a:r>
            <a:r>
              <a:rPr lang="en-US" dirty="0">
                <a:latin typeface="Ubuntu Medium"/>
                <a:ea typeface="Ubuntu Medium"/>
                <a:cs typeface="Ubuntu Medium"/>
                <a:sym typeface="Ubuntu Medium"/>
              </a:rPr>
              <a:t> </a:t>
            </a:r>
            <a:r>
              <a:rPr lang="en-US" dirty="0" err="1" smtClean="0">
                <a:latin typeface="Ubuntu Medium"/>
                <a:ea typeface="Ubuntu Medium"/>
                <a:cs typeface="Ubuntu Medium"/>
                <a:sym typeface="Ubuntu Medium"/>
              </a:rPr>
              <a:t>Всеволод</a:t>
            </a:r>
            <a:r>
              <a:rPr lang="ru-RU" dirty="0" smtClean="0">
                <a:latin typeface="Ubuntu Medium"/>
                <a:ea typeface="Ubuntu Medium"/>
                <a:cs typeface="Ubuntu Medium"/>
                <a:sym typeface="Ubuntu Medium"/>
              </a:rPr>
              <a:t>, 9д, МБНОУ ГКЛ</a:t>
            </a:r>
            <a:endParaRPr dirty="0"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76075" y="5155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Способы заполнения массива</a:t>
            </a: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186175" y="1716800"/>
            <a:ext cx="8119500" cy="28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Можно заполнять массивы с помощью цикла, также при его объявлении.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76075" y="5155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Способы заполнения массива</a:t>
            </a: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175" y="2168500"/>
            <a:ext cx="7693301" cy="16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175" y="2168500"/>
            <a:ext cx="5507675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76075" y="3099950"/>
            <a:ext cx="716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Ubuntu Medium"/>
                <a:ea typeface="Ubuntu Medium"/>
                <a:cs typeface="Ubuntu Medium"/>
                <a:sym typeface="Ubuntu Medium"/>
              </a:rPr>
              <a:t>Отсчёт элементов в массиве начинается с нуля</a:t>
            </a:r>
            <a:endParaRPr sz="30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ctrTitle"/>
          </p:nvPr>
        </p:nvSpPr>
        <p:spPr>
          <a:xfrm>
            <a:off x="76200" y="3069200"/>
            <a:ext cx="81957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Примеры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76200" y="15238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Пример 1</a:t>
            </a: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ubTitle" idx="1"/>
          </p:nvPr>
        </p:nvSpPr>
        <p:spPr>
          <a:xfrm>
            <a:off x="131250" y="1116800"/>
            <a:ext cx="8119500" cy="3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Написать программу, которая вводит массив из  N целых чисел и выводит на экран этот же массив в прямом и обратном порядке.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52400"/>
            <a:ext cx="4855023" cy="50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76200" y="15238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Пример 2</a:t>
            </a: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ubTitle" idx="1"/>
          </p:nvPr>
        </p:nvSpPr>
        <p:spPr>
          <a:xfrm>
            <a:off x="131250" y="1116800"/>
            <a:ext cx="8119500" cy="3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Написать программу, которая вводит массив из N целых чисел и выводит на экран номера отрицательных элементов и сами эти элементы.</a:t>
            </a:r>
            <a:endParaRPr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34400" cy="508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5075" y="152404"/>
            <a:ext cx="5344551" cy="129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9200" y="1625450"/>
            <a:ext cx="5344549" cy="126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76200" y="15238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Пример 3</a:t>
            </a: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ubTitle" idx="1"/>
          </p:nvPr>
        </p:nvSpPr>
        <p:spPr>
          <a:xfrm>
            <a:off x="131250" y="1116800"/>
            <a:ext cx="8119500" cy="3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Написать программу, которая вводит массив из N целых чисел и выводит на экран элементы с чётными номерами.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43651" cy="496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76200" y="15238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Пример 4</a:t>
            </a: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ubTitle" idx="1"/>
          </p:nvPr>
        </p:nvSpPr>
        <p:spPr>
          <a:xfrm>
            <a:off x="131250" y="1116800"/>
            <a:ext cx="8119500" cy="3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Написать программу, которая вводит массив из N целых чисел и выводит на экран сам массив и сумму всех его элементов.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 idx="4294967295"/>
          </p:nvPr>
        </p:nvSpPr>
        <p:spPr>
          <a:xfrm>
            <a:off x="76200" y="323288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Ubuntu Medium"/>
                <a:ea typeface="Ubuntu Medium"/>
                <a:cs typeface="Ubuntu Medium"/>
                <a:sym typeface="Ubuntu Medium"/>
              </a:rPr>
              <a:t>Определение массива</a:t>
            </a:r>
            <a:endParaRPr sz="48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301208"/>
            <a:ext cx="9143999" cy="1556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00" y="110200"/>
            <a:ext cx="5208025" cy="50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6100" y="157525"/>
            <a:ext cx="450532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6100" y="1775023"/>
            <a:ext cx="4505325" cy="138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6100" y="3379425"/>
            <a:ext cx="4505325" cy="1530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ctrTitle"/>
          </p:nvPr>
        </p:nvSpPr>
        <p:spPr>
          <a:xfrm>
            <a:off x="76200" y="3069200"/>
            <a:ext cx="81957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Спасибо за внимание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76200" y="15238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Определение массива</a:t>
            </a: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186175" y="1244300"/>
            <a:ext cx="8119500" cy="3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В C++ массив – упорядоченный набор элементов одного типа данных, хранящихся в оперативной памяти как непрерывная последовательность байт.</a:t>
            </a:r>
            <a:endParaRPr/>
          </a:p>
          <a:p>
            <a:pPr marL="0" lvl="0" indent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206850" y="1241125"/>
            <a:ext cx="8099100" cy="3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Слово «статический» указывает на то, что</a:t>
            </a:r>
            <a:endParaRPr sz="3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размер массива известен на момент компиляции и не будет меняться в ходе работы программы.</a:t>
            </a:r>
            <a:endParaRPr sz="3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76200" y="3069200"/>
            <a:ext cx="81957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Синтаксис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76200" y="15238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Синтаксис</a:t>
            </a: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186175" y="1244300"/>
            <a:ext cx="8229600" cy="3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Общий синтаксис для задания статического массива таков:</a:t>
            </a:r>
            <a:endParaRPr/>
          </a:p>
          <a:p>
            <a:pPr marL="0" lvl="0" indent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Nunito"/>
                <a:ea typeface="Nunito"/>
                <a:cs typeface="Nunito"/>
                <a:sym typeface="Nunito"/>
              </a:rPr>
              <a:t>&lt;тип данных&gt; &lt;имя массива&gt;[&lt;размер массива&gt;];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76200" y="15238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Синтаксис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186175" y="1244300"/>
            <a:ext cx="8119500" cy="7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00FF"/>
                </a:solidFill>
                <a:latin typeface="Inconsolata"/>
                <a:ea typeface="Inconsolata"/>
                <a:cs typeface="Inconsolata"/>
                <a:sym typeface="Inconsolata"/>
              </a:rPr>
              <a:t>int</a:t>
            </a:r>
            <a:r>
              <a:rPr lang="en-US">
                <a:latin typeface="Inconsolata"/>
                <a:ea typeface="Inconsolata"/>
                <a:cs typeface="Inconsolata"/>
                <a:sym typeface="Inconsolata"/>
              </a:rPr>
              <a:t> a[</a:t>
            </a:r>
            <a:r>
              <a:rPr lang="en-US">
                <a:solidFill>
                  <a:srgbClr val="1C4587"/>
                </a:solidFill>
                <a:latin typeface="Inconsolata"/>
                <a:ea typeface="Inconsolata"/>
                <a:cs typeface="Inconsolata"/>
                <a:sym typeface="Inconsolata"/>
              </a:rPr>
              <a:t>10</a:t>
            </a:r>
            <a:r>
              <a:rPr lang="en-US">
                <a:latin typeface="Inconsolata"/>
                <a:ea typeface="Inconsolata"/>
                <a:cs typeface="Inconsolata"/>
                <a:sym typeface="Inconsolata"/>
              </a:rPr>
              <a:t>];</a:t>
            </a:r>
            <a:endParaRPr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88425" y="1877575"/>
            <a:ext cx="8115000" cy="24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эта строка заставит программу выделить в оперативной памяти непрерывный участок из 40 байт (10 элементов по 4Б на int), в котором и будут лежать элементы массива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76200" y="15238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Синтаксис</a:t>
            </a: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ubTitle" idx="1"/>
          </p:nvPr>
        </p:nvSpPr>
        <p:spPr>
          <a:xfrm>
            <a:off x="186175" y="1244300"/>
            <a:ext cx="8119500" cy="3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При этом согласно стандарту языка C++ &lt;размер массива&gt; всегда должен быть константой времени компиляции, то есть на момент компиляции быть определённым числом.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76200" y="15238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Синтаксис</a:t>
            </a: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1"/>
          </p:nvPr>
        </p:nvSpPr>
        <p:spPr>
          <a:xfrm>
            <a:off x="186175" y="1244300"/>
            <a:ext cx="8119500" cy="19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00FF"/>
                </a:solidFill>
                <a:latin typeface="Nunito"/>
                <a:ea typeface="Nunito"/>
                <a:cs typeface="Nunito"/>
                <a:sym typeface="Nunito"/>
              </a:rPr>
              <a:t>int </a:t>
            </a:r>
            <a:r>
              <a:rPr lang="en-US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N;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cin</a:t>
            </a:r>
            <a:r>
              <a:rPr lang="en-US">
                <a:solidFill>
                  <a:srgbClr val="9900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&gt;&gt;</a:t>
            </a:r>
            <a:r>
              <a:rPr lang="en-US">
                <a:solidFill>
                  <a:srgbClr val="9900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N;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00FF"/>
                </a:solidFill>
                <a:latin typeface="Nunito"/>
                <a:ea typeface="Nunito"/>
                <a:cs typeface="Nunito"/>
                <a:sym typeface="Nunito"/>
              </a:rPr>
              <a:t>int </a:t>
            </a:r>
            <a:r>
              <a:rPr lang="en-US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a[N];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186175" y="3118600"/>
            <a:ext cx="646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Ubuntu"/>
                <a:ea typeface="Ubuntu"/>
                <a:cs typeface="Ubuntu"/>
                <a:sym typeface="Ubuntu"/>
              </a:rPr>
              <a:t>Данный пример не будет работать по стандартам языка С++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184900" y="1259600"/>
            <a:ext cx="8121000" cy="19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9900FF"/>
                </a:solidFill>
                <a:latin typeface="Nunito"/>
                <a:ea typeface="Nunito"/>
                <a:cs typeface="Nunito"/>
                <a:sym typeface="Nunito"/>
              </a:rPr>
              <a:t>const int </a:t>
            </a:r>
            <a: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N;</a:t>
            </a:r>
            <a:endParaRPr sz="3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cin</a:t>
            </a:r>
            <a:r>
              <a:rPr lang="en-US" sz="3000">
                <a:solidFill>
                  <a:srgbClr val="9900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&gt;&gt;</a:t>
            </a:r>
            <a:r>
              <a:rPr lang="en-US" sz="3000">
                <a:solidFill>
                  <a:srgbClr val="9900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N;</a:t>
            </a:r>
            <a:endParaRPr sz="3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9900FF"/>
                </a:solidFill>
                <a:latin typeface="Nunito"/>
                <a:ea typeface="Nunito"/>
                <a:cs typeface="Nunito"/>
                <a:sym typeface="Nunito"/>
              </a:rPr>
              <a:t>int </a:t>
            </a:r>
            <a: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a[N];</a:t>
            </a: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174475" y="3118600"/>
            <a:ext cx="648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Данный пример работает</a:t>
            </a:r>
            <a:endParaRPr sz="3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ctrTitle"/>
          </p:nvPr>
        </p:nvSpPr>
        <p:spPr>
          <a:xfrm>
            <a:off x="76200" y="3602600"/>
            <a:ext cx="81957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Способы заполнения массива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Экран (4:3)</PresentationFormat>
  <Paragraphs>40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Ubuntu</vt:lpstr>
      <vt:lpstr>Ubuntu Medium</vt:lpstr>
      <vt:lpstr>Inconsolata</vt:lpstr>
      <vt:lpstr>Nunito</vt:lpstr>
      <vt:lpstr>Тема Office</vt:lpstr>
      <vt:lpstr>Презентация PowerPoint</vt:lpstr>
      <vt:lpstr>Определение массива</vt:lpstr>
      <vt:lpstr>Определение массива</vt:lpstr>
      <vt:lpstr>Синтаксис</vt:lpstr>
      <vt:lpstr>Синтаксис</vt:lpstr>
      <vt:lpstr>Синтаксис</vt:lpstr>
      <vt:lpstr>Синтаксис</vt:lpstr>
      <vt:lpstr>Синтаксис</vt:lpstr>
      <vt:lpstr>Способы заполнения массива</vt:lpstr>
      <vt:lpstr>Способы заполнения массива</vt:lpstr>
      <vt:lpstr>Способы заполнения массива</vt:lpstr>
      <vt:lpstr>Примеры</vt:lpstr>
      <vt:lpstr>Пример 1</vt:lpstr>
      <vt:lpstr>Презентация PowerPoint</vt:lpstr>
      <vt:lpstr>Пример 2</vt:lpstr>
      <vt:lpstr>Презентация PowerPoint</vt:lpstr>
      <vt:lpstr>Пример 3</vt:lpstr>
      <vt:lpstr>Презентация PowerPoint</vt:lpstr>
      <vt:lpstr>Пример 4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Андрей</cp:lastModifiedBy>
  <cp:revision>2</cp:revision>
  <dcterms:modified xsi:type="dcterms:W3CDTF">2018-03-06T09:40:24Z</dcterms:modified>
</cp:coreProperties>
</file>