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анкетирование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положит</c:v>
                </c:pt>
                <c:pt idx="1">
                  <c:v>отриц</c:v>
                </c:pt>
                <c:pt idx="2">
                  <c:v>не определились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89</c:v>
                </c:pt>
                <c:pt idx="1">
                  <c:v>4</c:v>
                </c:pt>
                <c:pt idx="2">
                  <c:v>7</c:v>
                </c:pt>
              </c:numCache>
            </c:numRef>
          </c:val>
        </c:ser>
        <c:dLbls/>
        <c:firstSliceAng val="0"/>
      </c:pie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598C-3947-44A9-A7DF-D92D67181FB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4E20-F0FC-4874-91A2-D96593678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598C-3947-44A9-A7DF-D92D67181FB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4E20-F0FC-4874-91A2-D96593678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598C-3947-44A9-A7DF-D92D67181FB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4E20-F0FC-4874-91A2-D9659367898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598C-3947-44A9-A7DF-D92D67181FB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4E20-F0FC-4874-91A2-D965936789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598C-3947-44A9-A7DF-D92D67181FB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4E20-F0FC-4874-91A2-D96593678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598C-3947-44A9-A7DF-D92D67181FB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4E20-F0FC-4874-91A2-D965936789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598C-3947-44A9-A7DF-D92D67181FB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4E20-F0FC-4874-91A2-D96593678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598C-3947-44A9-A7DF-D92D67181FB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4E20-F0FC-4874-91A2-D96593678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598C-3947-44A9-A7DF-D92D67181FB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4E20-F0FC-4874-91A2-D96593678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598C-3947-44A9-A7DF-D92D67181FB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4E20-F0FC-4874-91A2-D965936789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598C-3947-44A9-A7DF-D92D67181FB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4E20-F0FC-4874-91A2-D965936789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BF4598C-3947-44A9-A7DF-D92D67181FB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20A4E20-F0FC-4874-91A2-D965936789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54771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Педагогический проект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«Школьная газета – одна из форм организации внеурочной деятельности  и реализации способностей современных одаренных детей».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59832" y="3886200"/>
            <a:ext cx="5472608" cy="1343000"/>
          </a:xfrm>
        </p:spPr>
        <p:txBody>
          <a:bodyPr>
            <a:normAutofit fontScale="85000" lnSpcReduction="20000"/>
          </a:bodyPr>
          <a:lstStyle/>
          <a:p>
            <a:pPr algn="r"/>
            <a:endParaRPr lang="ru-RU" sz="28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М.В. Петрова, учитель русского языка и литературы МБОУ г. Иркутска СОШ №65</a:t>
            </a:r>
            <a:endParaRPr lang="ru-RU" sz="2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888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1559504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«Я слушаю – я забываю. Я вижу – я запоминаю. Я делаю – я понимаю».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(Китайская мудрость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5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Анкетирование на тему «Есть ли необходимость 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создания предметной газеты 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в школе?»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2679192"/>
            <a:ext cx="4464496" cy="3447288"/>
          </a:xfrm>
        </p:spPr>
        <p:txBody>
          <a:bodyPr/>
          <a:lstStyle/>
          <a:p>
            <a:r>
              <a:rPr lang="ru-RU" dirty="0" smtClean="0"/>
              <a:t>Положительный ответ – 89 %</a:t>
            </a:r>
          </a:p>
          <a:p>
            <a:r>
              <a:rPr lang="ru-RU" dirty="0" smtClean="0"/>
              <a:t>Отрицательный ответ – 4 %</a:t>
            </a:r>
          </a:p>
          <a:p>
            <a:r>
              <a:rPr lang="ru-RU" dirty="0" smtClean="0"/>
              <a:t>Не определились с ответом – 7 %</a:t>
            </a:r>
            <a:endParaRPr lang="ru-RU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xmlns="" val="2696509660"/>
              </p:ext>
            </p:extLst>
          </p:nvPr>
        </p:nvGraphicFramePr>
        <p:xfrm>
          <a:off x="4645025" y="2679700"/>
          <a:ext cx="3822700" cy="3446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15552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1700808"/>
            <a:ext cx="7772400" cy="2286752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совершенствование  условий для развития учащихся, через создание приложения к школьной газете в виде предметной газеты по русскому языку и литературе.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решает образовательные, воспитательные и развивающие задачи.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Цель проекта:</a:t>
            </a:r>
          </a:p>
          <a:p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192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3356992"/>
            <a:ext cx="7772400" cy="2304256"/>
          </a:xfrm>
        </p:spPr>
        <p:txBody>
          <a:bodyPr>
            <a:noAutofit/>
          </a:bodyPr>
          <a:lstStyle/>
          <a:p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Научно доказано: усваивается 10 % того, что мы читаем,20 % того, что мы слышим,30%того, что мы видим, 50%того, что мы видим и слышим, 70% того, что мы говорим, 90% того, что мы говорим и делаем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75656" y="1196752"/>
            <a:ext cx="6417734" cy="939801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Необходимо не только давать определенную сумму знаний по каждому предмету, но и научить детей применять знания в жизни. </a:t>
            </a:r>
          </a:p>
        </p:txBody>
      </p:sp>
    </p:spTree>
    <p:extLst>
      <p:ext uri="{BB962C8B-B14F-4D97-AF65-F5344CB8AC3E}">
        <p14:creationId xmlns:p14="http://schemas.microsoft.com/office/powerpoint/2010/main" xmlns="" val="374436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«Лингвистическая экскурсия», «Что я узнал о слове?», «Речевой этикет», «Правила без заучивания» и другие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7365" y="908721"/>
            <a:ext cx="6417734" cy="93610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Примерные рубрики: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User\Рабочий стол\газет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365104"/>
            <a:ext cx="4392488" cy="2111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7557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1268760"/>
            <a:ext cx="7772400" cy="3456384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возможность максимальной реализации одаренных детей;</a:t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повышение социальной активности обучающихся;</a:t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развитие познавательной активности;</a:t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развитие сотруднических отношений: ученики-учителя-родители;</a:t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улучшение отношения к изучаемому предмету.</a:t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23728" y="417067"/>
            <a:ext cx="46660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rgbClr val="0F6FC6"/>
              </a:buClr>
              <a:buSzPct val="100000"/>
            </a:pPr>
            <a:r>
              <a:rPr lang="ru-RU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Ожидаемые результаты:</a:t>
            </a:r>
          </a:p>
        </p:txBody>
      </p:sp>
    </p:spTree>
    <p:extLst>
      <p:ext uri="{BB962C8B-B14F-4D97-AF65-F5344CB8AC3E}">
        <p14:creationId xmlns:p14="http://schemas.microsoft.com/office/powerpoint/2010/main" xmlns="" val="161741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1412776"/>
            <a:ext cx="7772400" cy="4824536"/>
          </a:xfrm>
        </p:spPr>
        <p:txBody>
          <a:bodyPr>
            <a:noAutofit/>
          </a:bodyPr>
          <a:lstStyle/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 Гоне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Ж. Пресса в школе: формирование активной гражданской позиции: сб.: Детская и юношеская самодеятельная пресса: теория и практика. – М.: ЮНПРЕСС, 1994.</a:t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Г.С.Мельник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А.Н.Тепляшина Основы творческой деятельности журналиста.– СПб.: Питер, 2004. – 272с.</a:t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Касперская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О.В. - Кафедра русского языка. Система работы с одаренными детьми. – Учитель, 2011. – 119 с.</a:t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Киперман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С.А. Периодическая печать в школе и дома: опыт воспитания школьников средствами период. печати: Кн. для учителя. – Москва: Просвещение, 1993 . – 125 с.</a:t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5.Метод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проектов в обучении языку (Основные виды. Этапы работы. Примеры проектов).   </a:t>
            </a:r>
            <a:r>
              <a:rPr lang="ru-RU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http://filolingvia.com/publ/454-1-0-4260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Селевко,Г.К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Современные образовательные технологии: Учебное пособие. [электронный ресурс]</a:t>
            </a:r>
            <a:r>
              <a:rPr lang="ru-RU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// http://www.pedlib.ru/Books/1/0474 </a:t>
            </a:r>
            <a: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.Что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такое журналистика? (определение). </a:t>
            </a:r>
            <a:r>
              <a:rPr lang="ru-RU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http://luboznaiki.ru/opredelenie/zhurnalistika.html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63688" y="239822"/>
            <a:ext cx="5760640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rgbClr val="0F6FC6"/>
              </a:buClr>
              <a:buSzPct val="100000"/>
            </a:pPr>
            <a:endParaRPr lang="ru-RU" sz="2800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20000"/>
              </a:spcBef>
              <a:buClr>
                <a:srgbClr val="0F6FC6"/>
              </a:buClr>
              <a:buSzPct val="100000"/>
            </a:pPr>
            <a:r>
              <a:rPr lang="ru-RU" sz="28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Список </a:t>
            </a:r>
            <a:r>
              <a:rPr lang="ru-RU" sz="28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использованной литературы</a:t>
            </a:r>
          </a:p>
        </p:txBody>
      </p:sp>
    </p:spTree>
    <p:extLst>
      <p:ext uri="{BB962C8B-B14F-4D97-AF65-F5344CB8AC3E}">
        <p14:creationId xmlns:p14="http://schemas.microsoft.com/office/powerpoint/2010/main" xmlns="" val="2771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58</TotalTime>
  <Words>232</Words>
  <Application>Microsoft Office PowerPoint</Application>
  <PresentationFormat>Экран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Педагогический проект  «Школьная газета – одна из форм организации внеурочной деятельности  и реализации способностей современных одаренных детей».</vt:lpstr>
      <vt:lpstr>Слайд 2</vt:lpstr>
      <vt:lpstr>Анкетирование на тему «Есть ли необходимость создания предметной газеты в школе?»</vt:lpstr>
      <vt:lpstr>совершенствование  условий для развития учащихся, через создание приложения к школьной газете в виде предметной газеты по русскому языку и литературе.  Проект решает образовательные, воспитательные и развивающие задачи.</vt:lpstr>
      <vt:lpstr>Научно доказано: усваивается 10 % того, что мы читаем,20 % того, что мы слышим,30%того, что мы видим, 50%того, что мы видим и слышим, 70% того, что мы говорим, 90% того, что мы говорим и делаем. </vt:lpstr>
      <vt:lpstr>«Лингвистическая экскурсия», «Что я узнал о слове?», «Речевой этикет», «Правила без заучивания» и другие</vt:lpstr>
      <vt:lpstr>- возможность максимальной реализации одаренных детей; - повышение социальной активности обучающихся; - развитие познавательной активности; - развитие сотруднических отношений: ученики-учителя-родители; - улучшение отношения к изучаемому предмету. </vt:lpstr>
      <vt:lpstr>1.  Гоне Ж. Пресса в школе: формирование активной гражданской позиции: сб.: Детская и юношеская самодеятельная пресса: теория и практика. – М.: ЮНПРЕСС, 1994. 2. Г.С.Мельник, А.Н.Тепляшина Основы творческой деятельности журналиста.– СПб.: Питер, 2004. – 272с. 3. Касперская О.В. - Кафедра русского языка. Система работы с одаренными детьми. – Учитель, 2011. – 119 с. 4. Киперман С.А. Периодическая печать в школе и дома: опыт воспитания школьников средствами период. печати: Кн. для учителя. – Москва: Просвещение, 1993 . – 125 с. 5.Метод проектов в обучении языку (Основные виды. Этапы работы. Примеры проектов).   http://filolingvia.com/publ/454-1-0-4260 6. Селевко,Г.К. Современные образовательные технологии: Учебное пособие. [электронный ресурс]// http://www.pedlib.ru/Books/1/0474  7.Что такое журналистика? (определение). http://luboznaiki.ru/opredelenie/zhurnalistika.html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Педагогический проект  «Школьная газета – одна из форм организации внеурочной деятельности  и реализации способностей современных одаренных детей».</dc:title>
  <dc:creator>USER</dc:creator>
  <cp:lastModifiedBy>nmr</cp:lastModifiedBy>
  <cp:revision>7</cp:revision>
  <dcterms:created xsi:type="dcterms:W3CDTF">2014-10-22T12:49:06Z</dcterms:created>
  <dcterms:modified xsi:type="dcterms:W3CDTF">2018-02-20T01:05:06Z</dcterms:modified>
</cp:coreProperties>
</file>