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6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3768" y="260648"/>
            <a:ext cx="49685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1765544"/>
            <a:ext cx="5688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«Мой выбор - реклама и связи с общественностью»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0112" y="3212976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Усманова Полина Андреевна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учащаяся 9 «К1» класса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 СОШ  №11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80112" y="4509120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Проверила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Кудасова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Екатерина Алексеевна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3848" y="638132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Спасск-Дальний, 2017 год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41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Спрос на рынке труда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772816"/>
            <a:ext cx="4040188" cy="3347442"/>
          </a:xfrm>
        </p:spPr>
        <p:txBody>
          <a:bodyPr>
            <a:noAutofit/>
          </a:bodyPr>
          <a:lstStyle/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трудоустройства по </a:t>
            </a:r>
            <a:r>
              <a:rPr lang="ru-RU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профессии:</a:t>
            </a:r>
            <a:endParaRPr lang="ru-RU" sz="16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Хороший </a:t>
            </a: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</a:t>
            </a: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займет свое место в любой государственной организации или коммерческой структуре. </a:t>
            </a: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работать в агентстве, которое занимается связями с общественностью либо </a:t>
            </a: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рекламой. </a:t>
            </a: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Такие </a:t>
            </a: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востребованы в антимонопольных объединениях, штабах избирательных кампаний. </a:t>
            </a:r>
            <a:endPara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заниматься бизнес-консультированием, формированием политического имиджа.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355976" y="1628800"/>
            <a:ext cx="4041775" cy="2915394"/>
          </a:xfrm>
        </p:spPr>
        <p:txBody>
          <a:bodyPr>
            <a:noAutofit/>
          </a:bodyPr>
          <a:lstStyle/>
          <a:p>
            <a:pPr marL="244602" indent="-171450">
              <a:buFont typeface="Arial" panose="020B0604020202020204" pitchFamily="34" charset="0"/>
              <a:buChar char="•"/>
            </a:pPr>
            <a:r>
              <a:rPr lang="ru-RU" sz="1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 работают выпускники направления</a:t>
            </a:r>
            <a:r>
              <a:rPr lang="ru-RU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политтехнолог;</a:t>
            </a: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пресс-атташе;</a:t>
            </a: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стендист;</a:t>
            </a: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– BTL, PR, GR, FR;</a:t>
            </a: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имиджмейкер;</a:t>
            </a: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копирайтер;</a:t>
            </a: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медиапланер</a:t>
            </a: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8902" indent="-285750">
              <a:buFont typeface="Wingdings" panose="05000000000000000000" pitchFamily="2" charset="2"/>
              <a:buChar char="ü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политтехнолог.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27984" y="4725144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доходов таких специалистов могут существенно отличаться. Зависит это от места трудоустройства, умения воспользоваться полученными знаниями и навыками. Традиционно выпускники уже зарабатывают не меньше 30-40 тысяч, но при получении практического опыта они могут рассчитывать на зарплату в разы больше.</a:t>
            </a:r>
          </a:p>
        </p:txBody>
      </p:sp>
    </p:spTree>
    <p:extLst>
      <p:ext uri="{BB962C8B-B14F-4D97-AF65-F5344CB8AC3E}">
        <p14:creationId xmlns:p14="http://schemas.microsoft.com/office/powerpoint/2010/main" val="77492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можно получить эту профессию?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4040188" cy="3419450"/>
          </a:xfrm>
        </p:spPr>
        <p:txBody>
          <a:bodyPr>
            <a:noAutofit/>
          </a:bodyPr>
          <a:lstStyle/>
          <a:p>
            <a:r>
              <a:rPr lang="ru-RU" sz="1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поступления</a:t>
            </a:r>
          </a:p>
          <a:p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 предназначен для обучения мастеров, которые владеют словом, знакомы с тенденциями общества и готовы использовать свои знания для достижения определенной цели. Здесь невозможна профессиональная реализация без глубоких лингвистических познаний, а также знакомства с социальными явлениями. Какие же предметы обязательно сдают абитуриенты:</a:t>
            </a:r>
          </a:p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 </a:t>
            </a: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(профильный экзамен);</a:t>
            </a:r>
          </a:p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язык;</a:t>
            </a:r>
          </a:p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или иностранный язык.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572000" y="1628800"/>
            <a:ext cx="4041775" cy="2016224"/>
          </a:xfrm>
        </p:spPr>
        <p:txBody>
          <a:bodyPr>
            <a:noAutofit/>
          </a:bodyPr>
          <a:lstStyle/>
          <a:p>
            <a:r>
              <a:rPr lang="ru-RU" sz="1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Куда </a:t>
            </a:r>
            <a:r>
              <a:rPr lang="ru-RU" sz="1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поступать?</a:t>
            </a:r>
          </a:p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ВГУЭС</a:t>
            </a:r>
          </a:p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ДВФУ</a:t>
            </a:r>
          </a:p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ТОГУ</a:t>
            </a:r>
          </a:p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4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Владивостокский филиал </a:t>
            </a:r>
            <a:r>
              <a:rPr lang="ru-RU" sz="14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СПбГУП</a:t>
            </a:r>
            <a:endPara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3645024"/>
            <a:ext cx="3816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обучения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рассчитана на четырехлетнее обучение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заочной/смешанной/вечерней формы означает продление срока обучения еще на год.</a:t>
            </a:r>
          </a:p>
        </p:txBody>
      </p:sp>
    </p:spTree>
    <p:extLst>
      <p:ext uri="{BB962C8B-B14F-4D97-AF65-F5344CB8AC3E}">
        <p14:creationId xmlns:p14="http://schemas.microsoft.com/office/powerpoint/2010/main" val="285851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772816"/>
            <a:ext cx="7643192" cy="4608512"/>
          </a:xfrm>
        </p:spPr>
        <p:txBody>
          <a:bodyPr>
            <a:normAutofit fontScale="92500" lnSpcReduction="10000"/>
          </a:bodyPr>
          <a:lstStyle/>
          <a:p>
            <a:pPr marL="530352" indent="-457200">
              <a:buFont typeface="+mj-lt"/>
              <a:buAutoNum type="arabicPeriod"/>
            </a:pP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352" indent="-457200">
              <a:buFont typeface="+mj-lt"/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стану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PR-</a:t>
            </a: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специалистом.</a:t>
            </a:r>
          </a:p>
          <a:p>
            <a:pPr marL="530352" indent="-457200">
              <a:buFont typeface="+mj-lt"/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Закончить школу, сдать экзамен по максимуму, чтобы поступить в ДВФУ, устроиться по специальности на хорошую работу .</a:t>
            </a:r>
          </a:p>
          <a:p>
            <a:pPr marL="530352" indent="-457200">
              <a:buFont typeface="+mj-lt"/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Смотреть видео уроки, ходить на подготовительные занятия, как можно лучше улучшить свои навыки.</a:t>
            </a:r>
          </a:p>
          <a:p>
            <a:pPr marL="530352" indent="-457200">
              <a:buFont typeface="+mj-lt"/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проходной бал на специальность в том университете, в котором я хочу учиться.</a:t>
            </a:r>
          </a:p>
          <a:p>
            <a:pPr marL="530352" indent="-457200">
              <a:buFont typeface="+mj-lt"/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меня хорошая память и довольно таки хорошие познания в обществознании, есть способность к практическому обучению, а так же у меня есть большая часть личных качеств, необходимых для данной профессии.</a:t>
            </a:r>
          </a:p>
          <a:p>
            <a:pPr marL="530352" indent="-457200">
              <a:buFont typeface="+mj-lt"/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наберу мало балов, подам документы и в другие университеты. </a:t>
            </a:r>
          </a:p>
          <a:p>
            <a:pPr marL="530352" indent="-457200">
              <a:buFont typeface="+mj-lt"/>
              <a:buAutoNum type="arabicPeriod"/>
            </a:pP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352" indent="-457200">
              <a:buFont typeface="+mj-lt"/>
              <a:buAutoNum type="arabicPeriod"/>
            </a:pP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352" indent="-457200">
              <a:buFont typeface="+mj-lt"/>
              <a:buAutoNum type="arabicPeriod"/>
            </a:pPr>
            <a:endParaRPr lang="ru-RU" sz="20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18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11760" y="2694369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22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2348880"/>
            <a:ext cx="7859216" cy="2987402"/>
          </a:xfrm>
        </p:spPr>
        <p:txBody>
          <a:bodyPr>
            <a:normAutofit/>
          </a:bodyPr>
          <a:lstStyle/>
          <a:p>
            <a:pPr marL="816102" indent="-742950">
              <a:buFont typeface="+mj-lt"/>
              <a:buAutoNum type="arabicPeriod"/>
            </a:pPr>
            <a:r>
              <a:rPr lang="ru-RU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Рассказать о моем выборе </a:t>
            </a:r>
            <a:r>
              <a:rPr lang="ru-RU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профессии. </a:t>
            </a:r>
            <a:r>
              <a:rPr lang="ru-RU" b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большей части, о самой профессии, взяв за основу материал, полученный в ходе занятий.</a:t>
            </a:r>
          </a:p>
          <a:p>
            <a:pPr marL="816102" indent="-742950">
              <a:buFont typeface="+mj-lt"/>
              <a:buAutoNum type="arabicPeriod"/>
            </a:pPr>
            <a:endParaRPr lang="ru-RU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6102" indent="-742950">
              <a:buFont typeface="+mj-lt"/>
              <a:buAutoNum type="arabicPeriod"/>
            </a:pPr>
            <a:r>
              <a:rPr lang="ru-RU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Наметить и обосновать мой личный профессиональный план.</a:t>
            </a:r>
          </a:p>
          <a:p>
            <a:endParaRPr lang="ru-RU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76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8639176" cy="914400"/>
          </a:xfrm>
        </p:spPr>
        <p:txBody>
          <a:bodyPr/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 КАЧЕСТВА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PR-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556792"/>
            <a:ext cx="8193016" cy="1224136"/>
          </a:xfrm>
        </p:spPr>
        <p:txBody>
          <a:bodyPr>
            <a:normAutofit fontScale="47500" lnSpcReduction="20000"/>
          </a:bodyPr>
          <a:lstStyle/>
          <a:p>
            <a:r>
              <a:rPr lang="ru-RU" sz="4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по связям с общественностью должен быть достаточно эрудированным человеком и иметь знания в таких областях, как политика, история, социология, психология, литература, экономика, владеть иностранными языками и иметь хороший стиль письма.</a:t>
            </a:r>
          </a:p>
          <a:p>
            <a:endParaRPr lang="ru-RU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2924943"/>
            <a:ext cx="83529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личным качествам специалиста по связям с общественностью можно отнести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эрудированность;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инициативность;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уверенность в себе (лидерство);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креативность (обладание творческим мышлением);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работоспособность;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доброжелательность;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воля к победе, успеху (нацеленность на результат);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«управлять» временем</a:t>
            </a:r>
          </a:p>
        </p:txBody>
      </p:sp>
    </p:spTree>
    <p:extLst>
      <p:ext uri="{BB962C8B-B14F-4D97-AF65-F5344CB8AC3E}">
        <p14:creationId xmlns:p14="http://schemas.microsoft.com/office/powerpoint/2010/main" val="312195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8459664" cy="914400"/>
          </a:xfrm>
        </p:spPr>
        <p:txBody>
          <a:bodyPr/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ВЫЕ КАЧЕСТВА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PR-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484784"/>
            <a:ext cx="8363272" cy="4968552"/>
          </a:xfrm>
        </p:spPr>
        <p:txBody>
          <a:bodyPr>
            <a:noAutofit/>
          </a:bodyPr>
          <a:lstStyle/>
          <a:p>
            <a:r>
              <a:rPr lang="ru-RU" sz="1800" b="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деловым качествам специалиста по связям с общественностью можно отнести</a:t>
            </a: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44652" indent="-571500">
              <a:buFont typeface="Arial" panose="020B0604020202020204" pitchFamily="34" charset="0"/>
              <a:buChar char="•"/>
            </a:pP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Свободное </a:t>
            </a: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владение риторикой, приемами и методами публичного выступления (знать основы речи, ее виды, правила речевого этикета и ведения диалога, законы композиции и стиля, приемы убеждения); </a:t>
            </a:r>
          </a:p>
          <a:p>
            <a:pPr marL="644652" indent="-571500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хорошо владеть письменным и разговорным родным языком и иметь хороший стиль письма (плюсом будет знание иностранных языков);</a:t>
            </a:r>
          </a:p>
          <a:p>
            <a:pPr marL="644652" indent="-571500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«генерировать» идей, предложения, творческое решение задач;</a:t>
            </a:r>
          </a:p>
          <a:p>
            <a:pPr marL="644652" indent="-571500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заниматься несколькими делами одновременно, при этом проявлять внимание к деталям;</a:t>
            </a:r>
          </a:p>
          <a:p>
            <a:pPr marL="644652" indent="-571500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работать как в команде, так и самостоятельно;</a:t>
            </a:r>
          </a:p>
          <a:p>
            <a:pPr marL="644652" indent="-571500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Квалифицированное пользование техническими, теле– и радиоэлектронными средствами массовой информации, умение фотографировать, владеть компьютерной техникой.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55211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PR-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8088" y="2276872"/>
            <a:ext cx="6203032" cy="4320480"/>
          </a:xfrm>
        </p:spPr>
        <p:txBody>
          <a:bodyPr>
            <a:normAutofit fontScale="92500" lnSpcReduction="10000"/>
          </a:bodyPr>
          <a:lstStyle/>
          <a:p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 управлении и организации работы рекламных служб и служб по связям с общественностью фирмы и организации; осуществление оперативного планирования и оперативного контроля за рекламной работой, деятельностью по связям с общественностью; проведение мероприятий по повышению имиджа организации, продвижению товаров и услуг фирмы на рынок; оценка эффективности рекламной деятельности и связей с общественностью;</a:t>
            </a:r>
          </a:p>
          <a:p>
            <a:pPr marL="358902" indent="-285750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 формировании эффективных внутренних коммуникаций, создании благоприятного психологического климата в коллективе, мотивация сотрудников на активную деятельность и развитие организации; осуществление работы по повышению квалификации и общего культурного и профессионального уровня сотрудников.</a:t>
            </a:r>
          </a:p>
          <a:p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412776"/>
            <a:ext cx="184785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93352" y="1660896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Организационно-управленческая:</a:t>
            </a:r>
          </a:p>
        </p:txBody>
      </p:sp>
    </p:spTree>
    <p:extLst>
      <p:ext uri="{BB962C8B-B14F-4D97-AF65-F5344CB8AC3E}">
        <p14:creationId xmlns:p14="http://schemas.microsoft.com/office/powerpoint/2010/main" val="187853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08720"/>
            <a:ext cx="6552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3576" y="1844824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участие в проектировании программ и отдельных мероприятий в области рекламы и связей с общественностью, обеспечение средств и методов реализации проектов, участие в организации работы проектных команд;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подготовка проектной и сопутствующей документации (технико-экономическое обоснование, бизнес-план, креативный бриф, соглашение, договор, контракт).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581128"/>
            <a:ext cx="2116137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581128"/>
            <a:ext cx="2962275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336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340768"/>
            <a:ext cx="705678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+mj-lt"/>
              <a:buAutoNum type="arabicPeriod" startAt="3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Коммуникационная:</a:t>
            </a:r>
          </a:p>
          <a:p>
            <a:pPr marL="914400" lvl="1" indent="-457200">
              <a:buFont typeface="+mj-lt"/>
              <a:buAutoNum type="arabicPeriod" startAt="3"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 создании эффективной коммуникационной инфраструктуры организации, обеспечении внутренней и внешней коммуникации, в том числе с государственными службами, общественными организациями, коммерческими структурами, средствами массовой информации; участие в формировании и поддержании корпоративной культуры;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 планировании, подготовке и проведении коммуникационных кампаний и мероприятий в соответствии с целями и задачами организации на основе результатов исследований;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52080"/>
            <a:ext cx="1487487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725144"/>
            <a:ext cx="1828800" cy="165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11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748883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+mj-lt"/>
              <a:buAutoNum type="arabicPeriod" startAt="4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Рекламно-информационная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 typeface="+mj-lt"/>
              <a:buAutoNum type="arabicPeriod" startAt="4"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 startAt="4"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разработка, подготовка к выпуску, производство и распространение рекламной продукции, включая текстовые и графические, рабочие и презентационные материалы в рамках традиционных и современных средств рекламы;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рыночно-исследовательская и прогнозно-аналитическая: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 организации и проведении маркетинговых исследований с целью составления прогноза развития рынка, его емкости и динамики спроса и предпочтений потребителей и разработки мер по повышению конкурентной позиции фирмы, организации, товаров и услуг;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 организации и проведении социологических исследований с целью составления прогноза общественного мнения и разработки мер по улучшению имиджа фирмы, организации, товаров и услуг;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рыночного наблюдения, опросов, анкетирования, эксперимента с целью улучшения имиджа и конкурентной позиции фирмы, организации, товаров и услуг; сбор, обработка и анализ полученных данных;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и систематизация научно-практической информации по теме исследований в области рекламы и связей с общественностью;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и оформление материалов для экспертных заключений и отчетов;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написание аналитических справок, обзоров и прогнозов.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4797152"/>
            <a:ext cx="1944687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32656"/>
            <a:ext cx="28717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165" y="2348880"/>
            <a:ext cx="1496964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122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я выбрала эту профессию?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7427168" cy="3851498"/>
          </a:xfrm>
        </p:spPr>
        <p:txBody>
          <a:bodyPr>
            <a:normAutofit/>
          </a:bodyPr>
          <a:lstStyle/>
          <a:p>
            <a:pPr marL="358902" indent="-285750">
              <a:buFont typeface="Wingdings" panose="05000000000000000000" pitchFamily="2" charset="2"/>
              <a:buChar char="Ø"/>
            </a:pP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выбрала эту професси</a:t>
            </a: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ю, т.к. у меня есть большинство качеств, необходимых для данной профессии. Например: на занятии я выбрала фигуру зигзаг, что значит творчество. </a:t>
            </a: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же и на других занятиях, у меня часто выходило, что я творческая личность.</a:t>
            </a: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58902" indent="-285750">
              <a:buFont typeface="Wingdings" panose="05000000000000000000" pitchFamily="2" charset="2"/>
              <a:buChar char="Ø"/>
            </a:pP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 присуще такое качество как креативность. Креативные люди отличаются талантом и успехом во всех сферах  деятельности.</a:t>
            </a:r>
          </a:p>
          <a:p>
            <a:pPr marL="358902" indent="-285750">
              <a:buFont typeface="Wingdings" panose="05000000000000000000" pitchFamily="2" charset="2"/>
              <a:buChar char="Ø"/>
            </a:pPr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Еще я обладаю «концептуальным умом» и душевным равновесием.</a:t>
            </a:r>
          </a:p>
          <a:p>
            <a:r>
              <a:rPr lang="ru-RU" sz="18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5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Другая 19">
      <a:dk1>
        <a:srgbClr val="145556"/>
      </a:dk1>
      <a:lt1>
        <a:sysClr val="window" lastClr="FFFFFF"/>
      </a:lt1>
      <a:dk2>
        <a:srgbClr val="CD93D1"/>
      </a:dk2>
      <a:lt2>
        <a:srgbClr val="D6ECFF"/>
      </a:lt2>
      <a:accent1>
        <a:srgbClr val="7FD13B"/>
      </a:accent1>
      <a:accent2>
        <a:srgbClr val="138677"/>
      </a:accent2>
      <a:accent3>
        <a:srgbClr val="8A32A2"/>
      </a:accent3>
      <a:accent4>
        <a:srgbClr val="00ADDC"/>
      </a:accent4>
      <a:accent5>
        <a:srgbClr val="B053C9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279</TotalTime>
  <Words>725</Words>
  <Application>Microsoft Office PowerPoint</Application>
  <PresentationFormat>Экран (4:3)</PresentationFormat>
  <Paragraphs>103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Метро</vt:lpstr>
      <vt:lpstr>Презентация PowerPoint</vt:lpstr>
      <vt:lpstr>Цель проекта:</vt:lpstr>
      <vt:lpstr>ЛИЧНОСТНЫЕ КАЧЕСТВА PR-МЕНЕДЖЕРА</vt:lpstr>
      <vt:lpstr>ДЕЛОВЫЕ КАЧЕСТВА PR-МЕНЕДЖЕРА</vt:lpstr>
      <vt:lpstr>Деятельность PR-специалиста</vt:lpstr>
      <vt:lpstr>Презентация PowerPoint</vt:lpstr>
      <vt:lpstr>Презентация PowerPoint</vt:lpstr>
      <vt:lpstr>Презентация PowerPoint</vt:lpstr>
      <vt:lpstr>Почему я выбрала эту профессию?</vt:lpstr>
      <vt:lpstr>Спрос на рынке труда</vt:lpstr>
      <vt:lpstr>Где можно получить эту профессию?</vt:lpstr>
      <vt:lpstr>План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19</cp:revision>
  <dcterms:modified xsi:type="dcterms:W3CDTF">2017-12-19T23:34:57Z</dcterms:modified>
</cp:coreProperties>
</file>