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286" r:id="rId2"/>
    <p:sldId id="283" r:id="rId3"/>
    <p:sldId id="285" r:id="rId4"/>
    <p:sldId id="287" r:id="rId5"/>
    <p:sldId id="288" r:id="rId6"/>
    <p:sldId id="289" r:id="rId7"/>
    <p:sldId id="290" r:id="rId8"/>
    <p:sldId id="291" r:id="rId9"/>
    <p:sldId id="292" r:id="rId10"/>
    <p:sldId id="300" r:id="rId11"/>
    <p:sldId id="301" r:id="rId12"/>
    <p:sldId id="293" r:id="rId13"/>
    <p:sldId id="302" r:id="rId14"/>
    <p:sldId id="304" r:id="rId15"/>
    <p:sldId id="294" r:id="rId16"/>
    <p:sldId id="295" r:id="rId17"/>
    <p:sldId id="296" r:id="rId18"/>
    <p:sldId id="297" r:id="rId19"/>
    <p:sldId id="306" r:id="rId20"/>
    <p:sldId id="298" r:id="rId21"/>
    <p:sldId id="284" r:id="rId22"/>
    <p:sldId id="299" r:id="rId23"/>
    <p:sldId id="274" r:id="rId24"/>
    <p:sldId id="275" r:id="rId25"/>
    <p:sldId id="264" r:id="rId26"/>
    <p:sldId id="261" r:id="rId27"/>
    <p:sldId id="276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92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0F897-EC48-4756-B2F8-5CD8404D9E53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AE629-964D-43B3-895D-BBFCE2A694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35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7350-2AB9-444E-BD6B-3E848B2B5323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19A3-97A0-4B80-8F40-0DB372C722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7350-2AB9-444E-BD6B-3E848B2B5323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19A3-97A0-4B80-8F40-0DB372C72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7350-2AB9-444E-BD6B-3E848B2B5323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19A3-97A0-4B80-8F40-0DB372C72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7350-2AB9-444E-BD6B-3E848B2B5323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19A3-97A0-4B80-8F40-0DB372C722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7350-2AB9-444E-BD6B-3E848B2B5323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19A3-97A0-4B80-8F40-0DB372C72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7350-2AB9-444E-BD6B-3E848B2B5323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19A3-97A0-4B80-8F40-0DB372C722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7350-2AB9-444E-BD6B-3E848B2B5323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19A3-97A0-4B80-8F40-0DB372C722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7350-2AB9-444E-BD6B-3E848B2B5323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19A3-97A0-4B80-8F40-0DB372C72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7350-2AB9-444E-BD6B-3E848B2B5323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19A3-97A0-4B80-8F40-0DB372C72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7350-2AB9-444E-BD6B-3E848B2B5323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19A3-97A0-4B80-8F40-0DB372C72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7350-2AB9-444E-BD6B-3E848B2B5323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F19A3-97A0-4B80-8F40-0DB372C722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D17350-2AB9-444E-BD6B-3E848B2B5323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EF19A3-97A0-4B80-8F40-0DB372C72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37" y="4614155"/>
            <a:ext cx="27432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rasput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" y="-11476"/>
            <a:ext cx="241617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6692" y="2690566"/>
            <a:ext cx="634925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Уроки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доброты 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рассказу В. Г. Распутина   </a:t>
            </a:r>
          </a:p>
          <a:p>
            <a:pPr algn="ctr">
              <a:defRPr/>
            </a:pP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«Уроки французского».   </a:t>
            </a:r>
          </a:p>
        </p:txBody>
      </p:sp>
      <p:pic>
        <p:nvPicPr>
          <p:cNvPr id="1026" name="Picture 2" descr="C:\Users\Natalia\AppData\Local\Microsoft\Windows\Temporary Internet Files\Content.IE5\AJZCTCMH\MP90043936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6" y="-11477"/>
            <a:ext cx="2376264" cy="27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ia\AppData\Local\Microsoft\Windows\Temporary Internet Files\Content.IE5\AJZCTCMH\MC90043981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" y="4401111"/>
            <a:ext cx="2636790" cy="263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802"/>
            <a:ext cx="5857574" cy="40612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8207" y="4509120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Полуторка за первый час прошла 24,9 км, за второй час   25,1 км.</a:t>
            </a:r>
          </a:p>
          <a:p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расстояние прошла машина?</a:t>
            </a:r>
            <a:endParaRPr lang="ru-RU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965480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rus07-1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195192" cy="578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1412776"/>
            <a:ext cx="3888432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dirty="0"/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герой рассказа начал играть в «</a:t>
            </a:r>
            <a:r>
              <a:rPr lang="ru-RU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чику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endParaRPr lang="ru-RU" sz="28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  Почему 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Вадик и Птаха избили его?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000911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305800" y="4326449"/>
            <a:ext cx="45719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2790" y="331092"/>
            <a:ext cx="1153333" cy="8654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36" y="331092"/>
            <a:ext cx="2133600" cy="1420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07" y="5337400"/>
            <a:ext cx="1805802" cy="12146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933547"/>
            <a:ext cx="1287016" cy="17160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08" y="2630518"/>
            <a:ext cx="1751856" cy="13138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80" y="2078961"/>
            <a:ext cx="1367011" cy="18556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68372"/>
            <a:ext cx="1940424" cy="1372942"/>
          </a:xfrm>
          <a:prstGeom prst="rect">
            <a:avLst/>
          </a:prstGeom>
        </p:spPr>
      </p:pic>
      <p:pic>
        <p:nvPicPr>
          <p:cNvPr id="14" name="Picture 15" descr="f70723f905b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87" y="168514"/>
            <a:ext cx="1411612" cy="158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40" y="5329463"/>
            <a:ext cx="1043881" cy="123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чеснок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09" y="199217"/>
            <a:ext cx="1447528" cy="12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Безимемол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93" y="5168371"/>
            <a:ext cx="974987" cy="139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0a1477208f5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36" y="2630519"/>
            <a:ext cx="1424790" cy="159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0eb8b612156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97" y="2442072"/>
            <a:ext cx="1689881" cy="155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лук зел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64"/>
            <a:ext cx="1472912" cy="132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d190c86943ac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3" y="2660433"/>
            <a:ext cx="1899901" cy="141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1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rus07-1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347592" cy="572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836712"/>
            <a:ext cx="4032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-Как ведёт себя герой на следующий день после драки?</a:t>
            </a:r>
          </a:p>
          <a:p>
            <a:endParaRPr lang="ru-RU" sz="28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Как учительница выясняет, что случилось с героем?</a:t>
            </a:r>
          </a:p>
          <a:p>
            <a:endParaRPr lang="ru-RU" sz="28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Какие чувства испытывает герой?</a:t>
            </a:r>
          </a:p>
        </p:txBody>
      </p:sp>
    </p:spTree>
    <p:extLst>
      <p:ext uri="{BB962C8B-B14F-4D97-AF65-F5344CB8AC3E}">
        <p14:creationId xmlns:p14="http://schemas.microsoft.com/office/powerpoint/2010/main" val="27560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rus07-1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46672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37912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Почему Лидия Михайловна заставила героя заниматься дополнительно?</a:t>
            </a:r>
          </a:p>
          <a:p>
            <a:endParaRPr lang="ru-RU" sz="28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Какие чувства испытывает герой в квартире  учительницы?</a:t>
            </a:r>
          </a:p>
          <a:p>
            <a:endParaRPr lang="ru-RU" sz="28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Какие черты характера проявляет герой?</a:t>
            </a:r>
          </a:p>
        </p:txBody>
      </p:sp>
    </p:spTree>
    <p:extLst>
      <p:ext uri="{BB962C8B-B14F-4D97-AF65-F5344CB8AC3E}">
        <p14:creationId xmlns:p14="http://schemas.microsoft.com/office/powerpoint/2010/main" val="22594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rus07-1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5112568" cy="316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-Почему Лидия Михайловна решилась на 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игру в 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замеряшки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»  со своим 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учеником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Чем  закончилась игра?  </a:t>
            </a:r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ведёт себя Лидия Михайловна 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разговоре с директором? </a:t>
            </a:r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 объяснила свой поступок директору?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007031504209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248" y="188640"/>
            <a:ext cx="4648200" cy="608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0"/>
            <a:ext cx="511256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Лидия 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Михайловна открыла мальчику новый мир, показала «другую жизнь» (в доме учительницы мальчику даже воздух казался пропитанным «лёгкими и незнакомыми запахами иной жизни»), где люди могут доверять друг другу, поддерживать и помогать, разделять горе, избавлять от одиночества. Мальчик узнал «красные яблоки», о которых и не мечтал никогда. Теперь он  узнал о том, что он не одинок, что есть на свете доброта, отзывчивость, любовь. Это и есть истинные духовные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40738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44408" y="4326449"/>
            <a:ext cx="61392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12968" cy="64087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0,01 + 0,12</a:t>
            </a:r>
            <a:r>
              <a:rPr lang="ru-RU" b="1" dirty="0"/>
              <a:t>=</a:t>
            </a:r>
          </a:p>
          <a:p>
            <a:r>
              <a:rPr lang="ru-RU" b="1" dirty="0" smtClean="0"/>
              <a:t>0,15 - 0,04</a:t>
            </a:r>
            <a:r>
              <a:rPr lang="ru-RU" b="1" dirty="0"/>
              <a:t>=</a:t>
            </a:r>
          </a:p>
          <a:p>
            <a:r>
              <a:rPr lang="ru-RU" b="1" dirty="0" smtClean="0"/>
              <a:t>6 + 0,01</a:t>
            </a:r>
            <a:r>
              <a:rPr lang="ru-RU" b="1" dirty="0"/>
              <a:t>=</a:t>
            </a:r>
          </a:p>
          <a:p>
            <a:r>
              <a:rPr lang="ru-RU" b="1" dirty="0" smtClean="0"/>
              <a:t>25 - 2,2</a:t>
            </a:r>
            <a:r>
              <a:rPr lang="ru-RU" b="1" dirty="0"/>
              <a:t>=</a:t>
            </a:r>
          </a:p>
          <a:p>
            <a:r>
              <a:rPr lang="ru-RU" b="1" dirty="0" smtClean="0"/>
              <a:t>1,6 + 16</a:t>
            </a:r>
            <a:r>
              <a:rPr lang="ru-RU" b="1" dirty="0"/>
              <a:t>=</a:t>
            </a:r>
          </a:p>
          <a:p>
            <a:r>
              <a:rPr lang="ru-RU" b="1" dirty="0" smtClean="0"/>
              <a:t>0,8 - 0,27</a:t>
            </a:r>
            <a:r>
              <a:rPr lang="ru-RU" b="1" dirty="0"/>
              <a:t>=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917" y="4725144"/>
            <a:ext cx="1710709" cy="158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06" y="2379481"/>
            <a:ext cx="17371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529" y="2398700"/>
            <a:ext cx="1528564" cy="197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50" y="338210"/>
            <a:ext cx="1643694" cy="218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917" y="260648"/>
            <a:ext cx="1973369" cy="170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03" y="4352707"/>
            <a:ext cx="1370093" cy="12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1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/>
          </a:p>
        </p:txBody>
      </p:sp>
      <p:pic>
        <p:nvPicPr>
          <p:cNvPr id="3" name="Picture 7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4112"/>
            <a:ext cx="3471390" cy="355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3140968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15 марта</a:t>
            </a:r>
            <a:endParaRPr lang="ru-RU" sz="36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рождения писателя.</a:t>
            </a:r>
          </a:p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лет ему </a:t>
            </a:r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исполнилось,</a:t>
            </a:r>
          </a:p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если родился он в 1937 году?</a:t>
            </a:r>
            <a:endParaRPr lang="ru-RU" sz="36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и идея рассказа.</a:t>
            </a:r>
          </a:p>
        </p:txBody>
      </p:sp>
      <p:pic>
        <p:nvPicPr>
          <p:cNvPr id="3" name="Picture 5" descr="{92619CE9-FAB5-4DCB-8F76-AE453F99F589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5052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908720"/>
            <a:ext cx="533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произведения –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жизнь в послевоенные годы.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рассказа «Уроки французского»: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самоотверженная и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бескорыстная доброта – вечная человеческая ценность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endParaRPr lang="ru-RU" sz="2000" b="1" dirty="0" smtClean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Окончание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рассказа говорит о том, что даже после расставания связь между людьми не нарушается, не исчезает: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«Среди зимы, уже после январских каникул, мне пришла на школу по почте посылка…в ней лежали макароны и три красных яблока…Раньше я видел их только на картинке, но догадался, что это они».</a:t>
            </a:r>
          </a:p>
        </p:txBody>
      </p:sp>
    </p:spTree>
    <p:extLst>
      <p:ext uri="{BB962C8B-B14F-4D97-AF65-F5344CB8AC3E}">
        <p14:creationId xmlns:p14="http://schemas.microsoft.com/office/powerpoint/2010/main" val="17718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305800" y="4372168"/>
            <a:ext cx="45719" cy="64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24936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                  </a:t>
            </a:r>
          </a:p>
          <a:p>
            <a:pPr marL="45720" indent="0">
              <a:buNone/>
            </a:pPr>
            <a:r>
              <a:rPr lang="ru-RU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Сегодня на уроке я узнал …</a:t>
            </a:r>
          </a:p>
          <a:p>
            <a:pPr marL="45720" indent="0">
              <a:buNone/>
            </a:pPr>
            <a:r>
              <a:rPr lang="ru-RU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Сегодня на уроке я научился…</a:t>
            </a:r>
          </a:p>
          <a:p>
            <a:pPr marL="45720" indent="0">
              <a:buNone/>
            </a:pPr>
            <a:r>
              <a:rPr lang="ru-RU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 </a:t>
            </a:r>
            <a:r>
              <a:rPr lang="ru-RU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пригодится…</a:t>
            </a:r>
          </a:p>
          <a:p>
            <a:pPr marL="45720" indent="0">
              <a:buNone/>
            </a:pPr>
            <a:r>
              <a:rPr lang="ru-RU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Трудно было…</a:t>
            </a:r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r>
              <a:rPr lang="ru-RU" sz="2800" dirty="0" smtClean="0"/>
              <a:t>                    </a:t>
            </a:r>
          </a:p>
          <a:p>
            <a:pPr marL="45720" indent="0">
              <a:buNone/>
            </a:pPr>
            <a:r>
              <a:rPr lang="ru-RU" sz="2800" dirty="0" smtClean="0"/>
              <a:t>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Д.З.   Страница    213        №702</a:t>
            </a:r>
          </a:p>
          <a:p>
            <a:pPr marL="45720" indent="0">
              <a:buNone/>
            </a:pPr>
            <a:r>
              <a:rPr lang="ru-RU" sz="2800" dirty="0" smtClean="0"/>
              <a:t>          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656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6662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286528" cy="420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332656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урок.</a:t>
            </a:r>
          </a:p>
        </p:txBody>
      </p:sp>
    </p:spTree>
    <p:extLst>
      <p:ext uri="{BB962C8B-B14F-4D97-AF65-F5344CB8AC3E}">
        <p14:creationId xmlns:p14="http://schemas.microsoft.com/office/powerpoint/2010/main" val="18159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305800" y="4247377"/>
            <a:ext cx="82624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496944" cy="604867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А  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Предотвращение нарушения зрения в сумерках</a:t>
            </a:r>
          </a:p>
          <a:p>
            <a:r>
              <a:rPr lang="ru-RU" sz="24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Повышает </a:t>
            </a:r>
            <a:r>
              <a:rPr lang="ru-RU" sz="2400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сопротивляемость организма различным инфекциям</a:t>
            </a:r>
            <a:r>
              <a:rPr lang="ru-RU" sz="24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Способствует росту и укреплению костей, сохранению здоровья </a:t>
            </a:r>
            <a:r>
              <a:rPr lang="ru-RU" sz="24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кожи,  волос</a:t>
            </a:r>
            <a:r>
              <a:rPr lang="ru-RU" sz="2400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зубов, десен</a:t>
            </a:r>
            <a:r>
              <a:rPr lang="ru-RU" sz="24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 СОДЕРЖИТСЯ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печени, особенно морских животных и рыб, сливочном масле, яичном желтке, </a:t>
            </a:r>
            <a:r>
              <a:rPr lang="ru-RU" sz="24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молоке </a:t>
            </a:r>
            <a:endParaRPr lang="ru-RU" sz="2400" b="1" dirty="0">
              <a:solidFill>
                <a:srgbClr val="99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37112"/>
            <a:ext cx="332616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3648" y="4077072"/>
            <a:ext cx="21602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3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59" cy="5832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568952" cy="6408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                                  </a:t>
            </a:r>
            <a:r>
              <a:rPr lang="ru-RU" b="1" dirty="0" smtClean="0"/>
              <a:t>Витамин  В 9</a:t>
            </a:r>
          </a:p>
          <a:p>
            <a:r>
              <a:rPr lang="ru-RU" dirty="0" smtClean="0"/>
              <a:t>Очень важен для нормального состава крови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                                     </a:t>
            </a:r>
            <a:r>
              <a:rPr lang="ru-RU" b="1" dirty="0" smtClean="0"/>
              <a:t>СОДЕРЖИТСЯ</a:t>
            </a:r>
          </a:p>
          <a:p>
            <a:r>
              <a:rPr lang="ru-RU" dirty="0" smtClean="0"/>
              <a:t>В капусте, зелёной </a:t>
            </a:r>
            <a:r>
              <a:rPr lang="ru-RU" dirty="0"/>
              <a:t>ботва многих овощей; </a:t>
            </a:r>
            <a:r>
              <a:rPr lang="ru-RU" dirty="0" smtClean="0"/>
              <a:t>листьях </a:t>
            </a:r>
            <a:r>
              <a:rPr lang="ru-RU" dirty="0"/>
              <a:t>чёрной смородины, шиповника, малины, берёзы, липы; </a:t>
            </a:r>
            <a:r>
              <a:rPr lang="ru-RU" dirty="0" smtClean="0"/>
              <a:t>одуванчике, подорожнике, крапиве</a:t>
            </a:r>
          </a:p>
          <a:p>
            <a:r>
              <a:rPr lang="ru-RU" dirty="0" smtClean="0"/>
              <a:t>В горохе, фасоли, огурцах, моркови, </a:t>
            </a:r>
          </a:p>
          <a:p>
            <a:r>
              <a:rPr lang="ru-RU" dirty="0" smtClean="0"/>
              <a:t>В мясе </a:t>
            </a:r>
            <a:r>
              <a:rPr lang="ru-RU" dirty="0"/>
              <a:t>– говядина, свинина, баранина</a:t>
            </a:r>
            <a:r>
              <a:rPr lang="ru-RU" dirty="0" smtClean="0"/>
              <a:t>, </a:t>
            </a:r>
            <a:r>
              <a:rPr lang="ru-RU" dirty="0"/>
              <a:t>курица и яйца, сыр, творог, молоко, </a:t>
            </a:r>
            <a:r>
              <a:rPr lang="ru-RU" dirty="0" smtClean="0"/>
              <a:t>рыба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55178"/>
            <a:ext cx="3312368" cy="243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55179"/>
            <a:ext cx="3384376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4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404648" y="4869160"/>
            <a:ext cx="45719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568952" cy="6264696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Витамин  С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сопротивляемость организма к инфекциям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для нормального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кроветворения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очищать организм от ядов, начиная от сигаретного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дыма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Ускоряет заживление ран, ожогов, кровоточащих десен.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Содержится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свежих фруктах, овощах, зелени, черной смородине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78749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3291929" cy="221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8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305800" y="4326449"/>
            <a:ext cx="4571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0056" y="116632"/>
            <a:ext cx="8424936" cy="6192688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Витамин   В1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 работу мозга,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нервных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клеток, сердечно-сосудистой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эндокринной систем,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нормализует кислотность желудочного сока,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двигательную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желудка 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кишечника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психической и физиологической утомляемости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СОДЕРЖИТСЯ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хлебе, горохе, крупах, грецких орехах, арахисе,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яичном желтке, молоке, отрубях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375"/>
            <a:ext cx="3096344" cy="247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7" y="4504905"/>
            <a:ext cx="190817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88211"/>
            <a:ext cx="21701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305800" y="4372168"/>
            <a:ext cx="45719" cy="64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26469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          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 В2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остроту зрения.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роста и обновления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тканей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работу печени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СОДЕРЖИТСЯ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овощах, картофеле, молоке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твороге, сыре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16200"/>
            <a:ext cx="25908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16200"/>
            <a:ext cx="194468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8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305800" y="4326449"/>
            <a:ext cx="4571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712968" cy="619268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  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РР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сердечно-сосудистую и нервную системы,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поддержания в здоровом состоянии кожи, слизистой оболочки ротовой полости и кишечника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нормализует работу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желудка, поджелудочной железы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СОДЕРЖИТСЯ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горохе, фасоли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зерновых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,таких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рожь,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40" y="4423646"/>
            <a:ext cx="3199928" cy="21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20248"/>
            <a:ext cx="2873227" cy="215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4" y="4493263"/>
            <a:ext cx="2639481" cy="211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{2922C915-D920-40D3-ABBA-FE81B1E57EC5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648"/>
            <a:ext cx="3657600" cy="571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0717" y="276155"/>
            <a:ext cx="45365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ctr"/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мое пришлось на войну и голодные послевоенные годы, - вспоминает писатель. - Оно было нелегким, но оно, как я теперь понимаю, было счастливым. Едва научившись ходить, мы ковыляли к реке и забрасывали в нее удочки; еще не окрепнув, тянулись в тайгу, начинавшуюся сразу за деревней, собирали ягоды и грибы, с малых лет садились в лодку и самостоятельно брались за вёсла...”</a:t>
            </a:r>
            <a:br>
              <a:rPr lang="ru-RU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{8F28FDF8-6643-4F29-B1E1-5899C317F445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67200" y="1124744"/>
            <a:ext cx="487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</a:t>
            </a:r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писателя</a:t>
            </a:r>
            <a:r>
              <a:rPr lang="ru-RU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28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Аталанка</a:t>
            </a:r>
            <a:r>
              <a:rPr lang="ru-RU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 небольшое село на берегу прославленной реки Ангары. Ныне она перенесена на берег Братского моря и превратилась в рабочий поселок.</a:t>
            </a:r>
            <a:br>
              <a:rPr lang="ru-RU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8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rasput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92696"/>
            <a:ext cx="4446515" cy="545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462828"/>
            <a:ext cx="42484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 году Указ о награждении </a:t>
            </a:r>
            <a:r>
              <a:rPr lang="ru-RU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</a:t>
            </a:r>
            <a:r>
              <a:rPr lang="ru-RU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Распутина орденом «За заслуги перед Отечеством» третьей степени подписал президент России В. </a:t>
            </a:r>
            <a:r>
              <a:rPr lang="ru-RU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Путин</a:t>
            </a:r>
            <a:r>
              <a:rPr lang="ru-RU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 сообщается в Указе, государственную награду Валентину Григорьевичу присвоили за заслугу в развитии отечественной литературы и многолетнюю творческую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8784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93" y="39945"/>
            <a:ext cx="9289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Автобиографичность рассказа «Уроки французского»</a:t>
            </a:r>
          </a:p>
        </p:txBody>
      </p:sp>
      <p:pic>
        <p:nvPicPr>
          <p:cNvPr id="4" name="Picture 5" descr="Безымянный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" y="1092309"/>
            <a:ext cx="38115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323009"/>
            <a:ext cx="5328592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Рассказ «Уроки </a:t>
            </a:r>
            <a:r>
              <a:rPr lang="ru-RU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французского</a:t>
            </a:r>
            <a:r>
              <a:rPr lang="ru-RU" sz="2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  <a:r>
              <a:rPr lang="ru-RU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произведение </a:t>
            </a:r>
            <a:r>
              <a:rPr lang="ru-RU" sz="2200" b="1" u="sng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автобиографическое. </a:t>
            </a:r>
            <a:endParaRPr lang="ru-RU" sz="2200" b="1" u="sng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зная о том, как прошло детство писателя, чем оно было заполнено, невозможно глубоко, с полным пониманием читать его произведения. После окончания </a:t>
            </a:r>
            <a:r>
              <a:rPr lang="ru-RU" sz="2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начальной </a:t>
            </a:r>
            <a:r>
              <a:rPr lang="ru-RU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школы в родной деревне Распутин хотел продолжать учебу. Но школа, в которой были пятый и последующие классы, находилась только в районном центре Усть-Уда, а это – пятьдесят километров от дома. Надо перебираться туда жить одному, без родителей, без семьи. Это была очень серьёзная перемена в жизни. К тому же, как напишет потом В</a:t>
            </a:r>
            <a:r>
              <a:rPr lang="ru-RU" sz="2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Распутин</a:t>
            </a:r>
            <a:r>
              <a:rPr lang="ru-RU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 «до того никто из нашей деревни в районе не учился. Я был первым».</a:t>
            </a:r>
          </a:p>
        </p:txBody>
      </p:sp>
    </p:spTree>
    <p:extLst>
      <p:ext uri="{BB962C8B-B14F-4D97-AF65-F5344CB8AC3E}">
        <p14:creationId xmlns:p14="http://schemas.microsoft.com/office/powerpoint/2010/main" val="4969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Уроки доброты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0768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b="1" dirty="0" smtClean="0"/>
          </a:p>
          <a:p>
            <a:pPr indent="457200" algn="just"/>
            <a:endParaRPr lang="ru-RU" b="1" dirty="0"/>
          </a:p>
          <a:p>
            <a:pPr indent="457200" algn="just"/>
            <a:r>
              <a:rPr lang="ru-RU" b="1" dirty="0" smtClean="0"/>
              <a:t>«...</a:t>
            </a:r>
            <a:r>
              <a:rPr lang="ru-RU" b="1" dirty="0"/>
              <a:t>Мне кажется, что профессию человека можно узнать по его лицу. По какому-то очень усталому, строгому, почти лишенному надежды взгляду нередко угадывал я учителей. Угадывал и думал, что учителя иссушает его работа, что очень трудно ему сохранить живой интерес к детям, душевную мягкость и теплоту. Рассказ, героиней которого стала Лидия Михайловна, я посвятил другой учительнице — Анастасии Прокопьевне Копыловой. Когда я узнал ее, она уже проработала в школе долгие годы, но ни тогда, ни позже не видел я в ее глазах того жестокого выражения, для которого вроде уже настала пора».</a:t>
            </a:r>
          </a:p>
        </p:txBody>
      </p:sp>
    </p:spTree>
    <p:extLst>
      <p:ext uri="{BB962C8B-B14F-4D97-AF65-F5344CB8AC3E}">
        <p14:creationId xmlns:p14="http://schemas.microsoft.com/office/powerpoint/2010/main" val="2850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002015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9243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rus07-1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886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3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rus07-1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68" y="609600"/>
            <a:ext cx="4566832" cy="533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70633"/>
            <a:ext cx="4392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О 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чем говорит название рассказа?</a:t>
            </a:r>
          </a:p>
          <a:p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От чьего лица ведется повествование? Почему?</a:t>
            </a:r>
          </a:p>
          <a:p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 каком времени пишет автор?</a:t>
            </a:r>
          </a:p>
          <a:p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Как жилось в деревне?</a:t>
            </a:r>
          </a:p>
          <a:p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Когда и как началась у героя самостоятельная жизнь?</a:t>
            </a:r>
          </a:p>
          <a:p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Какие испытания ожидали его? </a:t>
            </a:r>
          </a:p>
        </p:txBody>
      </p:sp>
    </p:spTree>
    <p:extLst>
      <p:ext uri="{BB962C8B-B14F-4D97-AF65-F5344CB8AC3E}">
        <p14:creationId xmlns:p14="http://schemas.microsoft.com/office/powerpoint/2010/main" val="79118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1086</Words>
  <Application>Microsoft Office PowerPoint</Application>
  <PresentationFormat>Экран (4:3)</PresentationFormat>
  <Paragraphs>132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Наталья</cp:lastModifiedBy>
  <cp:revision>69</cp:revision>
  <dcterms:created xsi:type="dcterms:W3CDTF">2012-03-11T17:45:23Z</dcterms:created>
  <dcterms:modified xsi:type="dcterms:W3CDTF">2018-03-01T12:50:51Z</dcterms:modified>
</cp:coreProperties>
</file>