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6" r:id="rId3"/>
    <p:sldId id="278" r:id="rId4"/>
    <p:sldId id="257" r:id="rId5"/>
    <p:sldId id="286" r:id="rId6"/>
    <p:sldId id="282" r:id="rId7"/>
    <p:sldId id="283" r:id="rId8"/>
    <p:sldId id="287" r:id="rId9"/>
    <p:sldId id="288" r:id="rId10"/>
    <p:sldId id="289" r:id="rId11"/>
    <p:sldId id="290" r:id="rId12"/>
    <p:sldId id="270" r:id="rId13"/>
    <p:sldId id="271" r:id="rId14"/>
    <p:sldId id="273" r:id="rId15"/>
    <p:sldId id="274" r:id="rId16"/>
    <p:sldId id="275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81" r:id="rId25"/>
    <p:sldId id="29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746"/>
    <a:srgbClr val="3E0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A34E48-7EF7-4C2B-98C6-D501B65E3774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9CE087-1603-472E-A452-C71B344178B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460" y="1196752"/>
            <a:ext cx="864096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чтения и развития речи </a:t>
            </a:r>
            <a:endParaRPr lang="ru-RU" sz="4400" b="1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4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sz="4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</a:t>
            </a:r>
            <a:endParaRPr lang="ru-RU" sz="4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Тема</a:t>
            </a:r>
            <a:r>
              <a:rPr lang="ru-RU"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4000" b="1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И</a:t>
            </a:r>
            <a:r>
              <a:rPr lang="ru-RU" sz="48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С. Тургенев </a:t>
            </a:r>
            <a:r>
              <a:rPr lang="ru-RU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«Муму»</a:t>
            </a:r>
            <a:endParaRPr lang="ru-RU" sz="6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70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0528" y="1351507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1861 </a:t>
            </a:r>
            <a:r>
              <a:rPr lang="ru-RU" sz="6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6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отмена</a:t>
            </a:r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крепостного </a:t>
            </a:r>
            <a:r>
              <a:rPr lang="ru-RU" sz="6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</a:p>
        </p:txBody>
      </p:sp>
    </p:spTree>
    <p:extLst>
      <p:ext uri="{BB962C8B-B14F-4D97-AF65-F5344CB8AC3E}">
        <p14:creationId xmlns:p14="http://schemas.microsoft.com/office/powerpoint/2010/main" val="168229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556792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Словарная</a:t>
            </a:r>
            <a:r>
              <a:rPr lang="ru-RU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работа</a:t>
            </a:r>
            <a:endParaRPr lang="ru-RU" sz="8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05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52536" y="116632"/>
            <a:ext cx="9144000" cy="1584176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тяжёлый </a:t>
            </a:r>
            <a:r>
              <a:rPr lang="ru-RU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</a:t>
            </a:r>
            <a:r>
              <a:rPr lang="ru-RU" sz="8800" b="1" dirty="0"/>
              <a:t>мяк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657400"/>
            <a:ext cx="9144000" cy="5229200"/>
          </a:xfrm>
        </p:spPr>
        <p:txBody>
          <a:bodyPr>
            <a:noAutofit/>
          </a:bodyPr>
          <a:lstStyle/>
          <a:p>
            <a:pPr algn="l"/>
            <a:r>
              <a:rPr lang="ru-RU" sz="6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6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старинная мужская верхняя одежда крестьян </a:t>
            </a:r>
          </a:p>
          <a:p>
            <a:pPr algn="l"/>
            <a:r>
              <a:rPr lang="ru-RU" sz="6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толстого сукна в виде долгополого кафтана.</a:t>
            </a:r>
            <a:endParaRPr lang="ru-RU" sz="60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6911752" cy="1700808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тщедушна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8136904" cy="4320480"/>
          </a:xfrm>
        </p:spPr>
        <p:txBody>
          <a:bodyPr>
            <a:normAutofit/>
          </a:bodyPr>
          <a:lstStyle/>
          <a:p>
            <a:pPr algn="l"/>
            <a:r>
              <a:rPr lang="ru-RU" sz="88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хилая, слабосильная</a:t>
            </a:r>
            <a:endParaRPr lang="ru-RU" sz="88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52536" y="980728"/>
            <a:ext cx="9144000" cy="1556792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любил без памяти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3140968"/>
            <a:ext cx="8136904" cy="3960440"/>
          </a:xfrm>
        </p:spPr>
        <p:txBody>
          <a:bodyPr>
            <a:normAutofit/>
          </a:bodyPr>
          <a:lstStyle/>
          <a:p>
            <a:pPr algn="l"/>
            <a:r>
              <a:rPr lang="ru-RU" sz="72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7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любить очень </a:t>
            </a:r>
          </a:p>
          <a:p>
            <a:pPr algn="l"/>
            <a:r>
              <a:rPr lang="ru-RU" sz="7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сильно, страстно.</a:t>
            </a:r>
            <a:endParaRPr lang="ru-RU" sz="72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5868144" cy="1484784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водовозка</a:t>
            </a:r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204864"/>
            <a:ext cx="6228184" cy="4077072"/>
          </a:xfrm>
        </p:spPr>
        <p:txBody>
          <a:bodyPr>
            <a:noAutofit/>
          </a:bodyPr>
          <a:lstStyle/>
          <a:p>
            <a:pPr algn="l"/>
            <a:r>
              <a:rPr lang="ru-RU" sz="7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-лошадь, </a:t>
            </a:r>
          </a:p>
          <a:p>
            <a:pPr algn="l"/>
            <a:r>
              <a:rPr lang="ru-RU" sz="7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которой </a:t>
            </a:r>
          </a:p>
          <a:p>
            <a:pPr algn="l"/>
            <a:r>
              <a:rPr lang="ru-RU" sz="72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возят воду.</a:t>
            </a:r>
            <a:endParaRPr lang="ru-RU" sz="72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8005" y="404664"/>
            <a:ext cx="8748464" cy="1008112"/>
          </a:xfrm>
        </p:spPr>
        <p:txBody>
          <a:bodyPr>
            <a:normAutofit fontScale="90000"/>
          </a:bodyPr>
          <a:lstStyle/>
          <a:p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раздавался даром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660277"/>
            <a:ext cx="7812360" cy="5184576"/>
          </a:xfrm>
        </p:spPr>
        <p:txBody>
          <a:bodyPr>
            <a:noAutofit/>
          </a:bodyPr>
          <a:lstStyle/>
          <a:p>
            <a:pPr algn="l"/>
            <a:r>
              <a:rPr lang="ru-RU" sz="6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(</a:t>
            </a:r>
            <a:r>
              <a:rPr lang="ru-RU" sz="60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тонкий голосок </a:t>
            </a:r>
            <a:r>
              <a:rPr lang="ru-RU" sz="6000" i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Муму</a:t>
            </a:r>
            <a:r>
              <a:rPr lang="ru-RU" sz="6000" i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никогда не раздавался даром</a:t>
            </a:r>
            <a:r>
              <a:rPr lang="ru-RU" sz="60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словом, она сторожила отлично.</a:t>
            </a:r>
            <a:endParaRPr lang="ru-RU" sz="60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1556792"/>
            <a:ext cx="6842194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«Счастливый год </a:t>
            </a:r>
            <a:endParaRPr lang="ru-RU" sz="6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6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жизни Герасима»</a:t>
            </a:r>
            <a:endParaRPr lang="ru-RU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189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04664"/>
            <a:ext cx="799288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 </a:t>
            </a:r>
            <a:endParaRPr lang="ru-RU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армяк; </a:t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глаза прорезались; </a:t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 одна мать не ухаживает так за своим ребёнком, как ухаживал Герасим за своей питомицей.</a:t>
            </a:r>
          </a:p>
        </p:txBody>
      </p:sp>
    </p:spTree>
    <p:extLst>
      <p:ext uri="{BB962C8B-B14F-4D97-AF65-F5344CB8AC3E}">
        <p14:creationId xmlns:p14="http://schemas.microsoft.com/office/powerpoint/2010/main" val="15317803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404664"/>
            <a:ext cx="711053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тщедушна</a:t>
            </a:r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понемногу справилась,</a:t>
            </a:r>
          </a:p>
          <a:p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ладная собачонка, </a:t>
            </a:r>
            <a:endParaRPr lang="ru-RU" sz="4400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страстно привязалась.</a:t>
            </a:r>
          </a:p>
        </p:txBody>
      </p:sp>
    </p:spTree>
    <p:extLst>
      <p:ext uri="{BB962C8B-B14F-4D97-AF65-F5344CB8AC3E}">
        <p14:creationId xmlns:p14="http://schemas.microsoft.com/office/powerpoint/2010/main" val="3163677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shakwan.ru/wp-content/uploads/2015/09/kto-napisal-mumu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824440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AutoShape 2" descr="&amp;bcy;&amp;ucy;&amp;kcy;&amp;vcy;&amp;ycy; &amp;Vcy; &amp;icy; &amp;Gcy; &amp;pcy;&amp;rcy;&amp;ocy;&amp;pcy;&amp;icy;&amp;scy;&amp;softcy; &amp;scy; &amp;rcy;&amp;acy;&amp;scy;&amp;kcy;&amp;rcy;&amp;acy;&amp;scy;&amp;kcy;&amp;ocy;&amp;jcy; &amp;tscy;&amp;ycy;&amp;pcy;&amp;lcy;&amp;iocy;&amp;ncy;&amp;ocy;&amp;kcy; &amp;rcy;&amp;acy;&amp;scy;&amp;pcy;&amp;iecy;&amp;chcy;&amp;acy;&amp;tcy;&amp;acy;&amp;tcy;&amp;softcy;"/>
          <p:cNvSpPr>
            <a:spLocks noChangeAspect="1" noChangeArrowheads="1"/>
          </p:cNvSpPr>
          <p:nvPr/>
        </p:nvSpPr>
        <p:spPr bwMode="auto">
          <a:xfrm>
            <a:off x="155575" y="-1508125"/>
            <a:ext cx="3143250" cy="3143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250029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/>
              <a:t>1</a:t>
            </a:r>
          </a:p>
          <a:p>
            <a:pPr algn="ctr"/>
            <a:r>
              <a:rPr lang="ru-RU" sz="9600" b="1" dirty="0" smtClean="0"/>
              <a:t>8</a:t>
            </a:r>
          </a:p>
          <a:p>
            <a:pPr algn="ctr"/>
            <a:r>
              <a:rPr lang="ru-RU" sz="9600" b="1" dirty="0" smtClean="0"/>
              <a:t>2</a:t>
            </a:r>
          </a:p>
          <a:p>
            <a:pPr algn="ctr"/>
            <a:r>
              <a:rPr lang="ru-RU" sz="9600" b="1" dirty="0" smtClean="0"/>
              <a:t>5</a:t>
            </a:r>
            <a:endParaRPr lang="ru-RU" sz="11500" b="1" dirty="0" smtClean="0"/>
          </a:p>
          <a:p>
            <a:pPr algn="ctr"/>
            <a:endParaRPr lang="ru-RU" sz="6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00826" y="0"/>
            <a:ext cx="2643174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500" b="1" dirty="0" smtClean="0"/>
          </a:p>
          <a:p>
            <a:pPr algn="ctr"/>
            <a:endParaRPr lang="ru-RU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548680"/>
            <a:ext cx="71825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любил без </a:t>
            </a:r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памяти</a:t>
            </a: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4400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старая водовозка; </a:t>
            </a:r>
            <a:endParaRPr lang="ru-RU" sz="4400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лаяла без разбору.</a:t>
            </a:r>
          </a:p>
        </p:txBody>
      </p:sp>
    </p:spTree>
    <p:extLst>
      <p:ext uri="{BB962C8B-B14F-4D97-AF65-F5344CB8AC3E}">
        <p14:creationId xmlns:p14="http://schemas.microsoft.com/office/powerpoint/2010/main" val="27675852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908720"/>
            <a:ext cx="81003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голосок </a:t>
            </a: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раздавался даром; </a:t>
            </a:r>
            <a:endParaRPr lang="ru-RU" sz="4400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 smtClean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навострив </a:t>
            </a: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уши.</a:t>
            </a:r>
            <a:b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4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764704"/>
            <a:ext cx="7470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характера: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Слабый, сильный, трудолюбивый, строгий, ленивый, великодушный, с чувством собственного достоинства, усердный</a:t>
            </a:r>
          </a:p>
        </p:txBody>
      </p:sp>
    </p:spTree>
    <p:extLst>
      <p:ext uri="{BB962C8B-B14F-4D97-AF65-F5344CB8AC3E}">
        <p14:creationId xmlns:p14="http://schemas.microsoft.com/office/powerpoint/2010/main" val="2320863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7605" y="908720"/>
            <a:ext cx="77586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 </a:t>
            </a:r>
            <a:r>
              <a:rPr lang="ru-RU" sz="4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характера:</a:t>
            </a:r>
          </a:p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сильный, трудолюбивый, строгий, великодушный, с чувством собственного достоинства, усердный</a:t>
            </a:r>
          </a:p>
        </p:txBody>
      </p:sp>
    </p:spTree>
    <p:extLst>
      <p:ext uri="{BB962C8B-B14F-4D97-AF65-F5344CB8AC3E}">
        <p14:creationId xmlns:p14="http://schemas.microsoft.com/office/powerpoint/2010/main" val="1155336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573016"/>
            <a:ext cx="9144000" cy="3284984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algn="l"/>
            <a:r>
              <a:rPr lang="ru-RU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Как аукнется, </a:t>
            </a:r>
          </a:p>
          <a:p>
            <a:pPr algn="l"/>
            <a:r>
              <a:rPr lang="ru-RU" sz="7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так и откликнется.</a:t>
            </a:r>
            <a:endParaRPr lang="ru-RU" sz="7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511572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посеешь, </a:t>
            </a:r>
            <a:br>
              <a:rPr lang="ru-RU" sz="7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 и пожнёшь.</a:t>
            </a:r>
            <a:endParaRPr lang="ru-RU" sz="7200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420888"/>
            <a:ext cx="727280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Д/З: выучить </a:t>
            </a:r>
            <a:r>
              <a:rPr lang="ru-RU" sz="4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наизусть </a:t>
            </a:r>
            <a:r>
              <a:rPr lang="ru-RU" sz="4400" dirty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отрывок «Спасение </a:t>
            </a:r>
            <a:r>
              <a:rPr lang="ru-RU" sz="4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Муму»</a:t>
            </a:r>
            <a:endParaRPr lang="ru-RU" sz="4400" dirty="0">
              <a:solidFill>
                <a:schemeClr val="accent3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9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hallenna.narod.ru/turgenev_p_187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95328" y="0"/>
            <a:ext cx="604867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2214554"/>
            <a:ext cx="47863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1824 –</a:t>
            </a:r>
          </a:p>
          <a:p>
            <a:r>
              <a:rPr lang="ru-RU" sz="6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1861</a:t>
            </a:r>
            <a:endParaRPr lang="ru-RU" sz="6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-428652"/>
            <a:ext cx="6286512" cy="134076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Отгадай слово</a:t>
            </a:r>
            <a:endParaRPr lang="ru-RU" sz="54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144000" cy="5301208"/>
          </a:xfrm>
        </p:spPr>
        <p:txBody>
          <a:bodyPr>
            <a:normAutofit fontScale="70000" lnSpcReduction="20000"/>
          </a:bodyPr>
          <a:lstStyle/>
          <a:p>
            <a:r>
              <a:rPr lang="ru-RU" sz="139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   У    </a:t>
            </a:r>
            <a:r>
              <a:rPr lang="ru-RU" sz="13900" b="1" dirty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  </a:t>
            </a:r>
            <a:r>
              <a:rPr lang="ru-RU" sz="139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900" b="1" dirty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   </a:t>
            </a:r>
            <a:r>
              <a:rPr lang="ru-RU" sz="139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</a:p>
          <a:p>
            <a:pPr algn="l"/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                        </a:t>
            </a:r>
            <a:r>
              <a:rPr lang="ru-RU" sz="3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    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5                            2                        4</a:t>
            </a:r>
          </a:p>
          <a:p>
            <a:pPr algn="l"/>
            <a:r>
              <a:rPr lang="ru-RU" sz="124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Н    Е    Й    М</a:t>
            </a:r>
            <a:endParaRPr lang="ru-RU" sz="5800" b="1" dirty="0" smtClean="0">
              <a:solidFill>
                <a:srgbClr val="3E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6                       7                   10                         8        </a:t>
            </a:r>
          </a:p>
          <a:p>
            <a:pPr algn="l"/>
            <a:r>
              <a:rPr lang="ru-RU" sz="3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ru-RU" sz="70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   1   2   3   4   5   6   7   8   5   10     </a:t>
            </a:r>
            <a:endParaRPr lang="ru-RU" sz="12400" b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628800"/>
            <a:ext cx="889248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 л у х о н е м о й</a:t>
            </a:r>
            <a:r>
              <a:rPr lang="ru-RU" sz="8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800" dirty="0"/>
          </a:p>
        </p:txBody>
      </p:sp>
    </p:spTree>
    <p:extLst>
      <p:ext uri="{BB962C8B-B14F-4D97-AF65-F5344CB8AC3E}">
        <p14:creationId xmlns:p14="http://schemas.microsoft.com/office/powerpoint/2010/main" val="1578751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785794"/>
            <a:ext cx="839358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3E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Глухонемой</a:t>
            </a:r>
            <a:r>
              <a:rPr lang="ru-RU" sz="5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pPr algn="ctr"/>
            <a:r>
              <a:rPr lang="ru-RU" sz="5400" dirty="0" smtClean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лишённый способности говорить в следствие врождённой или приобретённой глухоты</a:t>
            </a:r>
            <a:endParaRPr lang="ru-RU" sz="5400" dirty="0">
              <a:solidFill>
                <a:srgbClr val="00174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3583" y="1268760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жилья Герасима.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Герасима в деревне.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окружающим людям.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в городе.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024" y="1844824"/>
            <a:ext cx="1065718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1.Работа Герасима в деревне.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2.Занятие в городе. 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3.Отношение к окружающим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людям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4.Описание жилья Герасима.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3965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556792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Крестьяне работали на помещика в поле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барщина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отдавали часть заработанных </a:t>
            </a:r>
            <a:endParaRPr lang="ru-RU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денег 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оброк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Тягло</a:t>
            </a:r>
            <a:r>
              <a: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»- </a:t>
            </a:r>
            <a:r>
              <a:rPr lang="ru-RU" sz="4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крепостная повинность, которой помещики облагали своих крестьян. 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308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</TotalTime>
  <Words>230</Words>
  <Application>Microsoft Office PowerPoint</Application>
  <PresentationFormat>Экран (4:3)</PresentationFormat>
  <Paragraphs>67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Поток</vt:lpstr>
      <vt:lpstr>Презентация PowerPoint</vt:lpstr>
      <vt:lpstr>Презентация PowerPoint</vt:lpstr>
      <vt:lpstr>Презентация PowerPoint</vt:lpstr>
      <vt:lpstr>Отгадай слово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тяжёлый армяк</vt:lpstr>
      <vt:lpstr>тщедушна</vt:lpstr>
      <vt:lpstr>любил без памяти</vt:lpstr>
      <vt:lpstr>водовозка</vt:lpstr>
      <vt:lpstr>не раздавался даром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DreamLair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Наталья</cp:lastModifiedBy>
  <cp:revision>19</cp:revision>
  <dcterms:created xsi:type="dcterms:W3CDTF">2015-12-13T15:58:33Z</dcterms:created>
  <dcterms:modified xsi:type="dcterms:W3CDTF">2018-02-27T15:48:12Z</dcterms:modified>
</cp:coreProperties>
</file>