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5" r:id="rId8"/>
    <p:sldId id="269" r:id="rId9"/>
    <p:sldId id="271" r:id="rId10"/>
    <p:sldId id="270" r:id="rId11"/>
    <p:sldId id="262" r:id="rId12"/>
    <p:sldId id="267" r:id="rId13"/>
    <p:sldId id="263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4_%D0%B8%D1%8E%D0%BB%D1%8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ru.wikipedia.org/wiki/181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3_%D0%B8%D1%8E%D0%BB%D1%8F" TargetMode="External"/><Relationship Id="rId5" Type="http://schemas.openxmlformats.org/officeDocument/2006/relationships/hyperlink" Target="https://ru.wikipedia.org/wiki/1795" TargetMode="External"/><Relationship Id="rId10" Type="http://schemas.openxmlformats.org/officeDocument/2006/relationships/hyperlink" Target="https://ru.wikipedia.org/wiki/1896" TargetMode="External"/><Relationship Id="rId4" Type="http://schemas.openxmlformats.org/officeDocument/2006/relationships/hyperlink" Target="https://ru.wikipedia.org/wiki/1_%D0%BC%D0%B0%D1%8F" TargetMode="External"/><Relationship Id="rId9" Type="http://schemas.openxmlformats.org/officeDocument/2006/relationships/hyperlink" Target="https://ru.wikipedia.org/wiki/189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США 19 век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8567"/>
            <a:ext cx="8229600" cy="43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8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Члены Конгресса все ещё не были удовлетворены полученным результатом, но времени создавать четвертый комитет уже не было. Печать должна была быть готова к сентябрю 1782, когда предполагалось подписать договор с Британией. Тогда секретарю Конгресса Чарльзу Томпсону было поручено отобрать из трех вариантов, предложенных комитетами, всё самое лучшее и поскорее сделать печать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8083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9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 гимна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400" dirty="0" smtClean="0"/>
              <a:t>О</a:t>
            </a:r>
            <a:r>
              <a:rPr lang="ru-RU" sz="1400" dirty="0"/>
              <a:t>, скажи, видишь ты в первых солнца лучах</a:t>
            </a:r>
          </a:p>
          <a:p>
            <a:pPr marL="137160" indent="0">
              <a:buNone/>
            </a:pPr>
            <a:r>
              <a:rPr lang="ru-RU" sz="1400" dirty="0"/>
              <a:t>Что средь битвы мы </a:t>
            </a:r>
            <a:r>
              <a:rPr lang="ru-RU" sz="1400" dirty="0" err="1"/>
              <a:t>чли</a:t>
            </a:r>
            <a:r>
              <a:rPr lang="ru-RU" sz="1400" dirty="0"/>
              <a:t> на вечерней зарнице?</a:t>
            </a:r>
          </a:p>
          <a:p>
            <a:pPr marL="137160" indent="0">
              <a:buNone/>
            </a:pPr>
            <a:r>
              <a:rPr lang="ru-RU" sz="1400" dirty="0"/>
              <a:t>В синем с россыпью звёзд полосатый наш флаг</a:t>
            </a:r>
          </a:p>
          <a:p>
            <a:pPr marL="137160" indent="0">
              <a:buNone/>
            </a:pPr>
            <a:r>
              <a:rPr lang="ru-RU" sz="1400" dirty="0"/>
              <a:t>Красно-белым огнём с баррикад вновь явится.</a:t>
            </a:r>
          </a:p>
          <a:p>
            <a:pPr marL="137160" indent="0">
              <a:buNone/>
            </a:pPr>
            <a:r>
              <a:rPr lang="ru-RU" sz="1400" dirty="0"/>
              <a:t>Ночью сполох ракет на него бросал свет -</a:t>
            </a:r>
          </a:p>
          <a:p>
            <a:pPr marL="137160" indent="0">
              <a:buNone/>
            </a:pPr>
            <a:r>
              <a:rPr lang="ru-RU" sz="1400" dirty="0"/>
              <a:t>Это подлым врагам был наш гордый ответ.</a:t>
            </a:r>
          </a:p>
          <a:p>
            <a:pPr marL="137160" indent="0">
              <a:buNone/>
            </a:pPr>
            <a:r>
              <a:rPr lang="ru-RU" sz="1400" dirty="0"/>
              <a:t>Так скажи, </a:t>
            </a:r>
            <a:r>
              <a:rPr lang="ru-RU" sz="1400" dirty="0" err="1"/>
              <a:t>неужель</a:t>
            </a:r>
            <a:r>
              <a:rPr lang="ru-RU" sz="1400" dirty="0"/>
              <a:t>, будет жить он всегда</a:t>
            </a:r>
          </a:p>
          <a:p>
            <a:pPr marL="137160" indent="0">
              <a:buNone/>
            </a:pPr>
            <a:r>
              <a:rPr lang="ru-RU" sz="1400" dirty="0"/>
              <a:t>Где земля храбрецов, где свободных страна</a:t>
            </a:r>
            <a:r>
              <a:rPr lang="ru-RU" sz="1400" dirty="0" smtClean="0"/>
              <a:t>?</a:t>
            </a:r>
          </a:p>
          <a:p>
            <a:pPr marL="137160" indent="0">
              <a:buNone/>
            </a:pPr>
            <a:endParaRPr lang="ru-RU" sz="1400" dirty="0"/>
          </a:p>
          <a:p>
            <a:pPr marL="137160" indent="0">
              <a:buNone/>
            </a:pPr>
            <a:r>
              <a:rPr lang="ru-RU" sz="1400" dirty="0"/>
              <a:t>Там, в туманной тиши, на чужом берегу,</a:t>
            </a:r>
          </a:p>
          <a:p>
            <a:pPr marL="137160" indent="0">
              <a:buNone/>
            </a:pPr>
            <a:r>
              <a:rPr lang="ru-RU" sz="1400" dirty="0"/>
              <a:t>Где надменный наш враг от атак отдыхает,</a:t>
            </a:r>
          </a:p>
          <a:p>
            <a:pPr marL="137160" indent="0">
              <a:buNone/>
            </a:pPr>
            <a:r>
              <a:rPr lang="ru-RU" sz="1400" dirty="0"/>
              <a:t>Что над фортом, как нам, также видно ему </a:t>
            </a:r>
          </a:p>
          <a:p>
            <a:pPr marL="137160" indent="0">
              <a:buNone/>
            </a:pPr>
            <a:r>
              <a:rPr lang="ru-RU" sz="1400" dirty="0"/>
              <a:t>На ветру колыхнётся и вновь пропадает?</a:t>
            </a:r>
          </a:p>
          <a:p>
            <a:pPr marL="137160" indent="0">
              <a:buNone/>
            </a:pPr>
            <a:r>
              <a:rPr lang="ru-RU" sz="1400" dirty="0"/>
              <a:t>Золотистый восход ему блеск придаёт</a:t>
            </a:r>
          </a:p>
          <a:p>
            <a:pPr marL="137160" indent="0">
              <a:buNone/>
            </a:pPr>
            <a:r>
              <a:rPr lang="ru-RU" sz="1400" dirty="0"/>
              <a:t>В полной славе его свежий бриз развернёт.</a:t>
            </a:r>
          </a:p>
          <a:p>
            <a:pPr marL="137160" indent="0">
              <a:buNone/>
            </a:pPr>
            <a:r>
              <a:rPr lang="ru-RU" sz="1400" dirty="0"/>
              <a:t>Это звёздный наш флаг! И он будет всегда</a:t>
            </a:r>
          </a:p>
          <a:p>
            <a:pPr marL="137160" indent="0">
              <a:buNone/>
            </a:pPr>
            <a:r>
              <a:rPr lang="ru-RU" sz="1400" dirty="0"/>
              <a:t>Там, где дом храбрецов, где свободных страна.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/>
              <a:t>А где банда убийц, что хвастливо клялась,</a:t>
            </a:r>
          </a:p>
          <a:p>
            <a:pPr marL="137160" indent="0">
              <a:buNone/>
            </a:pPr>
            <a:r>
              <a:rPr lang="ru-RU" dirty="0"/>
              <a:t>Будто пламя войны, духом павших смятенье,</a:t>
            </a:r>
          </a:p>
          <a:p>
            <a:pPr marL="137160" indent="0">
              <a:buNone/>
            </a:pPr>
            <a:r>
              <a:rPr lang="ru-RU" dirty="0"/>
              <a:t>Разобщённой толпой снова сделают нас -</a:t>
            </a:r>
          </a:p>
          <a:p>
            <a:pPr marL="137160" indent="0">
              <a:buNone/>
            </a:pPr>
            <a:r>
              <a:rPr lang="ru-RU" dirty="0"/>
              <a:t>Дали кровью ответ за свои преступленья.</a:t>
            </a:r>
          </a:p>
          <a:p>
            <a:pPr marL="137160" indent="0">
              <a:buNone/>
            </a:pPr>
            <a:r>
              <a:rPr lang="ru-RU" dirty="0"/>
              <a:t>Нет убежища вам, войск наёмных рабам,</a:t>
            </a:r>
          </a:p>
          <a:p>
            <a:pPr marL="137160" indent="0">
              <a:buNone/>
            </a:pPr>
            <a:r>
              <a:rPr lang="ru-RU" dirty="0"/>
              <a:t>Ждёт могилы вас тлен, — будет всем по делам.</a:t>
            </a:r>
          </a:p>
          <a:p>
            <a:pPr marL="137160" indent="0">
              <a:buNone/>
            </a:pPr>
            <a:r>
              <a:rPr lang="ru-RU" dirty="0"/>
              <a:t>Только звёздный наш флаг не умрёт никогда</a:t>
            </a:r>
          </a:p>
          <a:p>
            <a:pPr marL="137160" indent="0">
              <a:buNone/>
            </a:pPr>
            <a:r>
              <a:rPr lang="ru-RU" dirty="0"/>
              <a:t>Там, где дом храбрецов, где свободных страна.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dirty="0"/>
              <a:t>О, пусть будет так впредь — где </a:t>
            </a:r>
            <a:r>
              <a:rPr lang="ru-RU" dirty="0" smtClean="0"/>
              <a:t>мятежный</a:t>
            </a:r>
          </a:p>
          <a:p>
            <a:pPr marL="137160" indent="0">
              <a:buNone/>
            </a:pPr>
            <a:r>
              <a:rPr lang="ru-RU" dirty="0" smtClean="0"/>
              <a:t>встаёт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Меж разрухой войны и своим отчим домом.</a:t>
            </a:r>
          </a:p>
          <a:p>
            <a:pPr marL="137160" indent="0">
              <a:buNone/>
            </a:pPr>
            <a:r>
              <a:rPr lang="ru-RU" dirty="0"/>
              <a:t>Славит Бога земля и хвалу воздаёт</a:t>
            </a:r>
          </a:p>
          <a:p>
            <a:pPr marL="137160" indent="0">
              <a:buNone/>
            </a:pPr>
            <a:r>
              <a:rPr lang="ru-RU" dirty="0"/>
              <a:t>Силе, сделавшей нас и хранящей народом.</a:t>
            </a:r>
          </a:p>
          <a:p>
            <a:pPr marL="137160" indent="0">
              <a:buNone/>
            </a:pPr>
            <a:r>
              <a:rPr lang="ru-RU" dirty="0"/>
              <a:t>С правой кто стороны, не страшится судьбы,</a:t>
            </a:r>
          </a:p>
          <a:p>
            <a:pPr marL="137160" indent="0">
              <a:buNone/>
            </a:pPr>
            <a:r>
              <a:rPr lang="ru-RU" dirty="0"/>
              <a:t>В битвах будет девизом нам «Богу верны».</a:t>
            </a:r>
          </a:p>
          <a:p>
            <a:pPr marL="137160" indent="0">
              <a:buNone/>
            </a:pPr>
            <a:r>
              <a:rPr lang="ru-RU" dirty="0"/>
              <a:t>Звёздный флаг над страной будет реять пока</a:t>
            </a:r>
          </a:p>
          <a:p>
            <a:pPr marL="137160" indent="0">
              <a:buNone/>
            </a:pPr>
            <a:r>
              <a:rPr lang="ru-RU" dirty="0"/>
              <a:t>Ещё есть храбрецы, в ком свобода жива.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3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-apple-system"/>
              </a:rPr>
              <a:t>Демократическая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партия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-apple-system"/>
              </a:rPr>
              <a:t>Основателями партии считаются Томас </a:t>
            </a:r>
            <a:r>
              <a:rPr lang="ru-RU" sz="2800" dirty="0" err="1">
                <a:solidFill>
                  <a:srgbClr val="000000"/>
                </a:solidFill>
                <a:latin typeface="-apple-system"/>
              </a:rPr>
              <a:t>Джефферсон</a:t>
            </a:r>
            <a:r>
              <a:rPr lang="ru-RU" sz="2800" dirty="0">
                <a:solidFill>
                  <a:srgbClr val="000000"/>
                </a:solidFill>
                <a:latin typeface="-apple-system"/>
              </a:rPr>
              <a:t> (третий Президент США. )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-apple-system"/>
              </a:rPr>
              <a:t>Республиканская </a:t>
            </a:r>
            <a:r>
              <a:rPr lang="ru-RU" sz="2800" dirty="0" smtClean="0">
                <a:solidFill>
                  <a:srgbClr val="000000"/>
                </a:solidFill>
                <a:latin typeface="-apple-system"/>
              </a:rPr>
              <a:t>партия. </a:t>
            </a:r>
            <a:r>
              <a:rPr lang="ru-RU" sz="2800" dirty="0">
                <a:solidFill>
                  <a:srgbClr val="000000"/>
                </a:solidFill>
                <a:latin typeface="-apple-system"/>
              </a:rPr>
              <a:t>Второе название — Великая Старая Партия.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-apple-system"/>
              </a:rPr>
              <a:t>Политические партии Соединённых Штатов Америки играют важную роль в политической системе и жизни страны, несмотря на то, что Конституция Соединённых Штатов не оговаривает особо их существование. Традиционно для США характерна двухпартийная система, когда с середины 19 века в политике доминируют две большие партии, регулярно сменяющие друг друга у власти.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-apple-system"/>
              </a:rPr>
              <a:t>Главным оппонентом федералистов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062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Томас </a:t>
            </a:r>
            <a:r>
              <a:rPr lang="ru-RU" dirty="0" err="1"/>
              <a:t>Д</a:t>
            </a:r>
            <a:r>
              <a:rPr lang="ru-RU" dirty="0" err="1" smtClean="0"/>
              <a:t>жефферсон</a:t>
            </a:r>
            <a:r>
              <a:rPr lang="ru-RU" dirty="0" smtClean="0"/>
              <a:t>(третий президент США)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38437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5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В 1903 г. возник конфликт между США и Колумбией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через территорию которой США намеревались построить канал, соединяющий Тихий и Атлантический океаны. Ко­лумбийский парламент отверг этот проект. Тогда Прави­тельство США поддержало сторонников отделения Пана­мы от Колумбии. При поддержке американского флота они провозгласили независимость Панамы и разрешили США строить канал в охраняемой американскими войска­ми зоне.</a:t>
            </a:r>
          </a:p>
          <a:p>
            <a:r>
              <a:rPr lang="ru-RU" dirty="0">
                <a:solidFill>
                  <a:srgbClr val="000000"/>
                </a:solidFill>
                <a:latin typeface="Verdana"/>
              </a:rPr>
              <a:t>Строительство Панамского канала продолжалось 10 лет и завершилось в 1914 г. Это было грандиозное техниче­ское сооружение. Канал длиной 81 км, построенный в чрез­вычайно сложных географических условиях, Позволил американскому флоту быстро перебрасывать свои силы из одного океана в другой.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047231" cy="314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9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Победа в войне с Англией и создание независимого государства способствовали развитию процесса  модернизации в США</a:t>
            </a:r>
          </a:p>
          <a:p>
            <a:r>
              <a:rPr lang="ru-RU" dirty="0" smtClean="0"/>
              <a:t>К концу 19 века молодая страна превращается в мировую державу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98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Основание США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4456" cy="5174035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000" dirty="0" smtClean="0"/>
              <a:t>Рост территории:</a:t>
            </a:r>
          </a:p>
          <a:p>
            <a:pPr marL="0" indent="0">
              <a:buNone/>
            </a:pPr>
            <a:r>
              <a:rPr lang="ru-RU" sz="2000" dirty="0" smtClean="0"/>
              <a:t>1803-Луизина у Франции</a:t>
            </a:r>
            <a:br>
              <a:rPr lang="ru-RU" sz="2000" dirty="0" smtClean="0"/>
            </a:br>
            <a:r>
              <a:rPr lang="ru-RU" sz="2000" dirty="0" smtClean="0"/>
              <a:t>1810-1821-захвачена Флорида(Испания)</a:t>
            </a:r>
            <a:br>
              <a:rPr lang="ru-RU" sz="2000" dirty="0" smtClean="0"/>
            </a:br>
            <a:r>
              <a:rPr lang="ru-RU" sz="2000" dirty="0" smtClean="0"/>
              <a:t>1846-Орегон(уступлен </a:t>
            </a:r>
            <a:r>
              <a:rPr lang="ru-RU" sz="2000" dirty="0"/>
              <a:t>А</a:t>
            </a:r>
            <a:r>
              <a:rPr lang="ru-RU" sz="2000" dirty="0" smtClean="0"/>
              <a:t>нглией)</a:t>
            </a:r>
          </a:p>
          <a:p>
            <a:pPr marL="0" indent="0">
              <a:buNone/>
            </a:pPr>
            <a:r>
              <a:rPr lang="ru-RU" sz="2000" dirty="0" smtClean="0"/>
              <a:t>1845-Техас(захвачен у Мексики)</a:t>
            </a:r>
            <a:br>
              <a:rPr lang="ru-RU" sz="2000" dirty="0" smtClean="0"/>
            </a:br>
            <a:r>
              <a:rPr lang="ru-RU" sz="2000" dirty="0" smtClean="0"/>
              <a:t>1848-Калифорния(захвачена у Мексики)</a:t>
            </a:r>
          </a:p>
          <a:p>
            <a:pPr marL="0" indent="0">
              <a:buNone/>
            </a:pPr>
            <a:r>
              <a:rPr lang="ru-RU" sz="2000" dirty="0" smtClean="0"/>
              <a:t>1848-Новая Земля(захвачен у Мексики)</a:t>
            </a:r>
            <a:br>
              <a:rPr lang="ru-RU" sz="2000" dirty="0" smtClean="0"/>
            </a:br>
            <a:r>
              <a:rPr lang="ru-RU" sz="2000" dirty="0" smtClean="0"/>
              <a:t>1867-Аляска(куплена у России)</a:t>
            </a:r>
            <a:endParaRPr lang="ru-RU" sz="20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92037"/>
            <a:ext cx="4038600" cy="33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1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Экономическое развитие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a typeface="Calibri"/>
                <a:cs typeface="Times New Roman"/>
              </a:rPr>
              <a:t>Конец </a:t>
            </a:r>
            <a:r>
              <a:rPr lang="ru-RU" sz="1900" dirty="0" smtClean="0">
                <a:ea typeface="Calibri"/>
                <a:cs typeface="Times New Roman"/>
              </a:rPr>
              <a:t>19 </a:t>
            </a:r>
            <a:r>
              <a:rPr lang="ru-RU" sz="1900" dirty="0">
                <a:ea typeface="Calibri"/>
                <a:cs typeface="Times New Roman"/>
              </a:rPr>
              <a:t>–начало </a:t>
            </a:r>
            <a:r>
              <a:rPr lang="ru-RU" sz="1900" dirty="0" smtClean="0">
                <a:ea typeface="Calibri"/>
                <a:cs typeface="Times New Roman"/>
              </a:rPr>
              <a:t>20 </a:t>
            </a:r>
            <a:r>
              <a:rPr lang="ru-RU" sz="1900" dirty="0">
                <a:ea typeface="Calibri"/>
                <a:cs typeface="Times New Roman"/>
              </a:rPr>
              <a:t>в. были временем бурного подъема американской экономики. Благодаря постоянному притоку эмигрантов Неслыханными темпами росло население. </a:t>
            </a:r>
            <a:endParaRPr lang="ru-RU" sz="19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ea typeface="Calibri"/>
                <a:cs typeface="Times New Roman"/>
              </a:rPr>
              <a:t>В </a:t>
            </a:r>
            <a:r>
              <a:rPr lang="ru-RU" sz="1900" dirty="0">
                <a:ea typeface="Calibri"/>
                <a:cs typeface="Times New Roman"/>
              </a:rPr>
              <a:t>американском сельском хозяйстве преобладали семейные фермы. Техническое оснащение американского сельского хозяйства превосходило уровень европейских стран.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888432" cy="26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3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США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Флаг Соединённых </a:t>
            </a:r>
            <a:r>
              <a:rPr lang="ru-RU" sz="2000" dirty="0" err="1" smtClean="0"/>
              <a:t>Шта́тов</a:t>
            </a:r>
            <a:r>
              <a:rPr lang="ru-RU" sz="2000" dirty="0" smtClean="0"/>
              <a:t> Америки —   государственный флаг  США, известный также как Звёздно-полосатый флаг (англ. </a:t>
            </a:r>
            <a:r>
              <a:rPr lang="ru-RU" sz="2000" dirty="0" err="1" smtClean="0"/>
              <a:t>Stars</a:t>
            </a:r>
            <a:r>
              <a:rPr lang="ru-RU" sz="2000" dirty="0" smtClean="0"/>
              <a:t> </a:t>
            </a:r>
            <a:r>
              <a:rPr lang="ru-RU" sz="2000" dirty="0" err="1" smtClean="0"/>
              <a:t>and</a:t>
            </a:r>
            <a:r>
              <a:rPr lang="ru-RU" sz="2000" dirty="0" smtClean="0"/>
              <a:t> </a:t>
            </a:r>
            <a:r>
              <a:rPr lang="ru-RU" sz="2000" dirty="0" err="1" smtClean="0"/>
              <a:t>Stripes</a:t>
            </a:r>
            <a:r>
              <a:rPr lang="ru-RU" sz="2000" dirty="0" smtClean="0"/>
              <a:t>), является официальным государственным символом США(наряду с Большой печатью  и гимном).  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224" y="980728"/>
            <a:ext cx="3096344" cy="180020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4409"/>
            <a:ext cx="29908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0026" y="2811973"/>
            <a:ext cx="30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B0080"/>
                </a:solidFill>
                <a:latin typeface="Arial"/>
                <a:hlinkClick r:id="rId4" tooltip="1 мая"/>
              </a:rPr>
              <a:t>1 мая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5" tooltip="1795"/>
              </a:rPr>
              <a:t>1795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 </a:t>
            </a:r>
            <a:r>
              <a:rPr lang="ru-RU" dirty="0">
                <a:solidFill>
                  <a:srgbClr val="0B0080"/>
                </a:solidFill>
                <a:latin typeface="Arial"/>
                <a:hlinkClick r:id="rId6" tooltip="3 июля"/>
              </a:rPr>
              <a:t>3 июля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7" tooltip="1818"/>
              </a:rPr>
              <a:t>1818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6946" y="5661248"/>
            <a:ext cx="3194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B0080"/>
                </a:solidFill>
                <a:latin typeface="Arial"/>
                <a:hlinkClick r:id="rId8" tooltip="4 июля"/>
              </a:rPr>
              <a:t>4 июля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9" tooltip="1891"/>
              </a:rPr>
              <a:t>1891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 </a:t>
            </a:r>
            <a:r>
              <a:rPr lang="ru-RU" u="sng" dirty="0">
                <a:solidFill>
                  <a:srgbClr val="0B0080"/>
                </a:solidFill>
                <a:latin typeface="Arial"/>
                <a:hlinkClick r:id="rId6"/>
              </a:rPr>
              <a:t>3 июля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10" tooltip="1896"/>
              </a:rPr>
              <a:t>1896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79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4 июля 1776 года, в тот же день как была провозглашена Декларация независимости, американский Конгресс принял решение разработать государственную печать США. Понятное дело, что на государственной печати должен быть изображен государственной герб, но проблема заключалась в том, что никакого герба у только возникшей страны ещё не существовало.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6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вариант герба США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659062"/>
            <a:ext cx="4972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7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Второй вариант герба США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2459037"/>
            <a:ext cx="59340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Третий вариант герба США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Один из вариантов </a:t>
            </a:r>
            <a:r>
              <a:rPr lang="ru-RU" dirty="0" err="1" smtClean="0"/>
              <a:t>БАРтона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1145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6192"/>
            <a:ext cx="4040188" cy="367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16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644</TotalTime>
  <Words>599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США 19 век</vt:lpstr>
      <vt:lpstr>Презентация PowerPoint</vt:lpstr>
      <vt:lpstr>Основание США </vt:lpstr>
      <vt:lpstr>Экономическое развитие США</vt:lpstr>
      <vt:lpstr>Флаг США</vt:lpstr>
      <vt:lpstr>Презентация PowerPoint</vt:lpstr>
      <vt:lpstr>Первый вариант герба США</vt:lpstr>
      <vt:lpstr>Второй вариант герба США </vt:lpstr>
      <vt:lpstr>Третий вариант герба США </vt:lpstr>
      <vt:lpstr>Презентация PowerPoint</vt:lpstr>
      <vt:lpstr>гимн</vt:lpstr>
      <vt:lpstr>Перевод гимна </vt:lpstr>
      <vt:lpstr>Партии:</vt:lpstr>
      <vt:lpstr>Томас Джефферсон(третий президент США)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 в конце 19 века</dc:title>
  <dc:creator>Юрий</dc:creator>
  <cp:lastModifiedBy>Юрий</cp:lastModifiedBy>
  <cp:revision>20</cp:revision>
  <dcterms:created xsi:type="dcterms:W3CDTF">2017-12-23T06:53:09Z</dcterms:created>
  <dcterms:modified xsi:type="dcterms:W3CDTF">2018-03-26T11:51:45Z</dcterms:modified>
</cp:coreProperties>
</file>