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6EB1C-3BD7-412E-8D65-8FDD69F1BF4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4CD1CC-544B-49AC-BA7E-A5008AD6620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8827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«Центр дополнительного образования «Созвездие»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Балашова Саратовской области»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0061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 проект по декоративно-прикладному творчеству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8143" y="2931612"/>
            <a:ext cx="642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</a:rPr>
              <a:t>«Объёмные дельфины из бисера»</a:t>
            </a:r>
            <a:endParaRPr lang="ru-RU" sz="3200" b="1" i="1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86104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Романюк Виктория,  Лисенкова Татьяна, Дубровская Арина.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Лукашина Елизавета 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ящикова Карина,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творческого объединения «Сувенир»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Юлия Дмитриевна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 дополнительного образования творческое объединение «Сувенир»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7" y="3861048"/>
            <a:ext cx="3214761" cy="241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18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206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17" y="1205075"/>
            <a:ext cx="4032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проекта мы научились наращивать проволоку, присоединять детали и создавать объем изделия по технике параллельного плетения. В дальнейшем навыки по плетению сувениров из бисера нам пригодятся. Так как из бисера можно делать не только фигурки и украшения, но так же и декорировать множество вещей.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65" y="1104796"/>
            <a:ext cx="4036302" cy="539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85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7667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412776"/>
            <a:ext cx="58326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Бисер и его особенности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идеи (схема)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ножницами, проволокой и бисером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049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4076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изготовить из бисера объемных дельфинов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70892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материал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Выбрать схему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Изготовить изделие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определенные выводы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9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4148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Бисер и его особенности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Бисер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beads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seed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beads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rocailles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это небольшие шарики либо цилиндрики со сквозными отверстиями. Бисер случается стеклянный,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первую очередь и встречается у нас в реализации, и еще пластиковый, деревянный, металлический и из самоцветных камней. Пластиковый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бисер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наиболее доступный и нетяжелый в сравнении с прочими материалами, деревянный – довольно «теплый», как каждый живой материал, металлический бисер выполняется из разных металлов, он быть может в том числе и из серебра либо 24-каратного золота.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81024"/>
            <a:ext cx="4032448" cy="248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1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Выбор идеи (схема)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2788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Рассмотрев множество схем, мы остановились на схеме объемного дельфина.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848"/>
            <a:ext cx="351020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20" y="2060848"/>
            <a:ext cx="3475816" cy="46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8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2068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при работе с ножницами, проволокой и бисером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88198"/>
            <a:ext cx="45307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27687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раскидывать бисер.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Аккуратно пользоваться ножницами.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использовать бракованные материалы.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93104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276871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1.Бисер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Проволока 0,3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3.Ножницы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420" y="12687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Выбрав схему мы начинаем делать изделие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126876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Начинаем плетение с хвоста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3638"/>
            <a:ext cx="2835945" cy="377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6309320"/>
            <a:ext cx="300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Рящикова 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61" y="2469089"/>
            <a:ext cx="2740694" cy="366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2067" y="622823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Лукашина 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56" y="2556053"/>
            <a:ext cx="2556388" cy="340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68244" y="630932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Романюк 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96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" y="2650984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3344" y="626340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Дубровская 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7674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После того как хвост будет выполнен, начинаем плести туловище дельфина в технике параллельного плетения.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4379" y="7674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После того как хвост и туловище будут готовы, прикрепляем плавники.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075656"/>
            <a:ext cx="2533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5.Изделие готово!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38" y="2567858"/>
            <a:ext cx="2728383" cy="362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9039" y="6274771"/>
            <a:ext cx="290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Лисенкова 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12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267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</cp:revision>
  <dcterms:created xsi:type="dcterms:W3CDTF">2018-03-28T05:08:06Z</dcterms:created>
  <dcterms:modified xsi:type="dcterms:W3CDTF">2018-03-29T13:58:38Z</dcterms:modified>
</cp:coreProperties>
</file>