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92CA72-0F11-4842-B7E5-F2F88D0F838F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D68C29-3E8A-4BD4-8E54-6A04A98A920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«Центр дополнительного образования «Созвездие»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Балашова Саратовской области»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60359"/>
            <a:ext cx="799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 проект по декоративно-прикладному творчеству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585198"/>
            <a:ext cx="383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«Сувениры из бисера»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7628" y="359603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Бочкарева Кристина, Болдырева Валерия, Демидова Дарья и Вертянова Александра,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воспитанницы творческого объединения «Сувенир»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Руководитель: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Кравченко Юлия Дмитриевна,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 творческое объединение «Сувенир»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114633"/>
            <a:ext cx="2664296" cy="35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5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2327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 работы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12368" cy="44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283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Вертянова 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3172"/>
            <a:ext cx="3354288" cy="448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6093296"/>
            <a:ext cx="299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Бочкарева 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92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3326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3003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время проекта мы изучили основы бисероплетения. Узнали о некоторых техниках бисероплетения и использовали технику параллельного плетения для своих сувениров. В дальнейшем умение работать с бисером очень пригодится!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13" y="3085881"/>
            <a:ext cx="2589046" cy="343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91" y="3085881"/>
            <a:ext cx="4585951" cy="343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4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54867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64807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1.Цель и задачи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Основы бисероплетения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3.Выбор идеи (схема)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4.Техника безопасности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 Материалы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6. Ход работы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7. Выводы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6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622" y="1673805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изготовить объёмные сувениры из крупного китайского бисера.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6896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основы бисероплетения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Выбрать схему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Выполнять работу по схеме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296031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5676" y="53942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Основы бисероплетения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944" y="1161398"/>
            <a:ext cx="7938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 начало изготовление стеклянного бисера берет с Древнего Египта. Изготовление первых бисеринок было достаточно трудоемким и сложным. Мастера обвивали металлический прутик разогретой стеклянной нитью, затем стержень быстро вытаскивали и вручную разрезали стеклянный цилиндр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554083" cy="341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66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50180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02754"/>
            <a:ext cx="4824536" cy="4906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России первый бисер был сделан из кусочков перламутра или речного жемчуга. С помощью его украшали одежду, утварь или применяли для вышивания. Позже рукодельницы использовали знаменитый венецианский бисер в сочетании с нашими драгоценными камнями и натуральным жемчугом для расшивания костюмов знатных господ и украшения предметов интерьера.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44" y="1368193"/>
            <a:ext cx="3273463" cy="491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77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0466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Выбор идеи (схема)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3171"/>
            <a:ext cx="3818960" cy="50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050995"/>
            <a:ext cx="835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Рассмотрев множество схем, мы выбрали схемы улитки и черепашки.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7" y="1621426"/>
            <a:ext cx="3790269" cy="505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15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766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410675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ножницы по назначению, не пользоваться ржавыми или непригодными ножницами.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проволоку специальную для бисероплетения диаметром 0,3. Не делать изгибов и узелков из проволоки.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Бисер использовать китайский, крупный.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2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7724" y="106706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90629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1.Крупный китайский бисер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Проволока 0,3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Ножницы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7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455" y="18428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77561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того как мы определились со схемой мы начинаем плести изделия в технике параллельного плетения. Выполняя все указания схемы. Когда работа готова мы показываем результат и делимся своими впечатлениями о проделанной работе.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8520"/>
            <a:ext cx="2900803" cy="386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2516" y="63656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Демидова Д.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57438"/>
            <a:ext cx="2968302" cy="395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Болдырева 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747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280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11</cp:revision>
  <dcterms:created xsi:type="dcterms:W3CDTF">2018-03-29T14:00:36Z</dcterms:created>
  <dcterms:modified xsi:type="dcterms:W3CDTF">2018-03-30T04:52:17Z</dcterms:modified>
</cp:coreProperties>
</file>