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9" r:id="rId9"/>
    <p:sldId id="263" r:id="rId10"/>
    <p:sldId id="268" r:id="rId11"/>
    <p:sldId id="264" r:id="rId12"/>
    <p:sldId id="265" r:id="rId13"/>
    <p:sldId id="266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9B7814-1B8B-4864-BED5-077D3004D745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4A350C-0534-440A-9734-7982061F4D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«Центр дополнительного образования «Созвездие»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Балашова Саратовской области»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1873900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/>
              <a:t>Творческий проект по декоративно-прикладному творчеству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236682" y="2268547"/>
            <a:ext cx="9467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Times New Roman" panose="02020603050405020304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</a:rPr>
              <a:t>Цветы из фоамирана»</a:t>
            </a:r>
            <a:endParaRPr lang="ru-RU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44008" y="3407199"/>
            <a:ext cx="42515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София, Шведова Дарья, Тихонова Виктория, Порваткина Арина, Шалимова Олеся и Попова Диана,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творческого объединения «Сувенир»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Юлия Дмитриевна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творческое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«Сувенир»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0" y="2816980"/>
            <a:ext cx="3032070" cy="40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Шалимова Олеся  выбрала еще один замечательный цветок.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750094"/>
            <a:ext cx="5077172" cy="555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7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безопасности с ножницами и клеевым пистолетом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762456"/>
            <a:ext cx="4351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1.Не оставлять теромопистолет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присмотра.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работе термопистолет ставить на подставку, а не класть на бок.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3.Работать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исправным инструментом.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прикасаться к кончику пистолета и трогать горячий клей.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окончанию работы выключить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Использовать ножницы по назначению.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Не резать ржавыми или сломанными ножницами.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После работы отложить ножницы.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21vu.ru/sites/default/files/styles/article_w300/public/_pu/2015/02/1.3.jpg?itok=YCfXFK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1" y="1916832"/>
            <a:ext cx="44564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4583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948" y="74831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После того, как мы выбрали шаблоны, мы их вырезали и стали обводить шаблоны на фоамиране зубочистками.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22" y="2878609"/>
            <a:ext cx="25050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28" y="245839"/>
            <a:ext cx="24098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4770"/>
            <a:ext cx="3832069" cy="287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7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588" y="1027533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Включаем термопистолет в розетку и ждем 5 минут. После того как клей нагрелся, начинаем склеивать детали цветка. И постепенно расправляем лепестки.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6525"/>
            <a:ext cx="2427290" cy="364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6" y="2753545"/>
            <a:ext cx="273630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36" y="2526124"/>
            <a:ext cx="2744941" cy="410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7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После того как мы склеили все лепестки цветка, мы приклеиваем листву.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486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Наш цветок готов!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5922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Зубкова 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5922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613056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Попова 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74" y="2199518"/>
            <a:ext cx="2393637" cy="36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2239" y="5973511"/>
            <a:ext cx="20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Шведова 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6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9" y="980728"/>
            <a:ext cx="2664296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383" y="5188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Шалимова 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2533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5983" y="51885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Порваткина 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66" y="980728"/>
            <a:ext cx="2454799" cy="368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9201" y="5162346"/>
            <a:ext cx="245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Тихонова 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9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668" y="25629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568" y="841067"/>
            <a:ext cx="3240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было интересно работать с таким материалом как фоамиран. За несколько занятий мы смогли сделать красивые цветы. Декоративные цветы из фоамирана можно использовать не только в букетах, но так же ими можно оформлять головные уборы, заколки, браслеты и т.д.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выяснили, что фоамиран экологически чистый материал.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авыки по изготовлению цветов нам пригодятся в будущим.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7085"/>
            <a:ext cx="2634690" cy="395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92822"/>
            <a:ext cx="2808312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71600" y="54868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План проекта</a:t>
            </a:r>
          </a:p>
          <a:p>
            <a:r>
              <a:rPr lang="ru-RU" sz="3200" dirty="0" smtClean="0"/>
              <a:t>1.Цель и задачи</a:t>
            </a:r>
          </a:p>
          <a:p>
            <a:r>
              <a:rPr lang="ru-RU" sz="3200" dirty="0" smtClean="0"/>
              <a:t>2. Выбор материала</a:t>
            </a:r>
          </a:p>
          <a:p>
            <a:r>
              <a:rPr lang="ru-RU" sz="3200" dirty="0" smtClean="0"/>
              <a:t>3.Выбор схемы</a:t>
            </a:r>
          </a:p>
          <a:p>
            <a:r>
              <a:rPr lang="ru-RU" sz="3200" dirty="0" smtClean="0"/>
              <a:t>4.Правила безопасности при работе с клеевым пистолетом и ножницами</a:t>
            </a:r>
          </a:p>
          <a:p>
            <a:r>
              <a:rPr lang="ru-RU" sz="3200" dirty="0" smtClean="0"/>
              <a:t>5. Ход работы</a:t>
            </a:r>
          </a:p>
          <a:p>
            <a:r>
              <a:rPr lang="ru-RU" sz="3200" dirty="0" smtClean="0"/>
              <a:t>6. </a:t>
            </a:r>
            <a:r>
              <a:rPr lang="ru-RU" sz="3200" dirty="0"/>
              <a:t>В</a:t>
            </a:r>
            <a:r>
              <a:rPr lang="ru-RU" sz="3200" dirty="0" smtClean="0"/>
              <a:t>ыводы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29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493" y="47957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изготовить объемные цветы из фоамирана (прессованной резины)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93" y="1700808"/>
            <a:ext cx="796594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зучить работу с таким хрупким материалом как фоамиран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рассмотреть и выбрать схему для желаемого изделия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выполнить работу согласно инструкции педагога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роанализировать свою работу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9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439" y="33265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англ.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Foam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пена) — это декоративный пенистый материал, применяемый в различных видах рукоделия.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 фоамирана входит полимер этиленвинилацетат. Фоамиран изготавливается в виде мягких тонких листов (средняя толщина — 1 мм) в палитре от 20 до 24 цветов (в зависимости от производителя). Бывает китайского и иранского производства, иранский фоамиран тоньше и считается более качественным.</a:t>
            </a:r>
          </a:p>
        </p:txBody>
      </p:sp>
      <p:pic>
        <p:nvPicPr>
          <p:cNvPr id="1026" name="Picture 2" descr="http://beadstree.ru/image/data/foamir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5449"/>
            <a:ext cx="5208513" cy="36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12.insales.ru/images/products/1/2955/32942987/image__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67" y="3645024"/>
            <a:ext cx="3923928" cy="30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1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053" y="116713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Интересный факт!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454" y="213285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материал получил от одноимённой компании Foamiram Co. (Исламская республика Иран). В настоящее время фабрика является крупнейшим мировым производителем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opt-1024704.ssl.1c-bitrix-cdn.ru/upload/iblock/5fd/5fd22f2bcaa4bdf723825dda50da23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94" y="1412331"/>
            <a:ext cx="4488038" cy="44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3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374" y="26253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Свойства Фоамирана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796" y="872797"/>
            <a:ext cx="81266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ощупь фоамиран напоминает замшу или плотную губку. Благодаря своим пластичным свойствам фоамиран легко тянется и сохраняет новую форму. Процент растяжения составляет не более 10%, поэтому работать нужно с осторожностью, чтобы не порвать. При нагревании материалу можно легко придать любую форму, раскручивая, вдавливая, сжимая его пальцами, легко поддается тиснению. Нагревают фоамиран с помощью утюга, конфорки или термопистолета.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Также фоамиран легко порезать на нужные части. Из него можно вырезать различные фигуры для создания декоративных элементов. </a:t>
            </a:r>
          </a:p>
        </p:txBody>
      </p:sp>
    </p:spTree>
    <p:extLst>
      <p:ext uri="{BB962C8B-B14F-4D97-AF65-F5344CB8AC3E}">
        <p14:creationId xmlns:p14="http://schemas.microsoft.com/office/powerpoint/2010/main" val="74404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046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Экологическая оценка фоамирана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Еще одно важное свойство материала — его чистота и экологическая безопасность. Материал не выделяет в атмосферу вредных испарений, поэтому его можно использовать при занятии творчеством с детьми. Фоамиран легко поддается окрашиванию, так как имеет пористую структуру, которая позволяет краске хорошо впитываться. Окрашивать материал можно с помощью акриловых или масляных красок.</a:t>
            </a:r>
          </a:p>
        </p:txBody>
      </p:sp>
      <p:pic>
        <p:nvPicPr>
          <p:cNvPr id="3074" name="Picture 2" descr="https://i3.storeland.ru/1/7866/78658451/075a3e/foamiran-eva-vspenennaya-rezina-mahrovyj-plyushevyj-razmer-20-30sm-tolshhina-2-mm-nabor-11-lis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1" y="1103445"/>
            <a:ext cx="3839345" cy="51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6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100357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Фоамиран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Термопистолет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Зубочистка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Шаблон выбранного цветка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4" y="3074942"/>
            <a:ext cx="5314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5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Выбор схемы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2811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многообразия схем, мы остановились на схеме «Роза».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pinimg.com/736x/d4/7c/2f/d47c2fead88ce54499ff554f8f112866--flower-template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5688632" cy="44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0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482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2018-03-26T04:56:26Z</dcterms:created>
  <dcterms:modified xsi:type="dcterms:W3CDTF">2018-03-27T05:41:43Z</dcterms:modified>
</cp:coreProperties>
</file>