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03C23-6BCE-4A45-A769-8124C90E3BA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1B731B-152A-4067-B114-2EE1900C6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«Центр дополнительного образования «Созвездие»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Балашова Саратовской области»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5439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Антипина Анастасия,  Ускова Софья и Смотрова Алина,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творческого объединения «Сувенир»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Юлия Дмитриевна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 дополнительного образования творческое объединение «Сувенир»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8245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Творческий проект по декоративно-прикладному творчеству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5235" y="2875002"/>
            <a:ext cx="5633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«Объёмные пингвины из бисера»</a:t>
            </a:r>
            <a:endParaRPr lang="ru-RU" sz="2800" b="1" i="1" dirty="0" smtClean="0">
              <a:latin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5076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5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412776"/>
            <a:ext cx="5832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Бисероплетение как хобби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идеи (схема работы)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бисером, ножницами и проволокой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 (результат работы)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0466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5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47662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изготовить объемные сувениры из бисера в форме «Пингвина».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376" y="314096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технику параллельного плетения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Научиться работать со схемой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 и  проанализировать 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6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7667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Бисероплетение как хобби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Бисероплетение - один из самых красивых видов рукоделия. Маленькие стеклянные шарики, из которых изготавливаются поделки и украшения выглядят очень нежно и изящно. Цветные бусинки заманчиво блестят и сверкают на солнце. К тому же это одно из самых недорогих увлечений. Для бисероплетения требуется проволока или леска и бисер.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49" y="1264784"/>
            <a:ext cx="4225652" cy="42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5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995" y="6926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1881"/>
            <a:ext cx="55446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Бисер (китайский 2 мм)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Проволока 0,3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96" y="2474225"/>
            <a:ext cx="5544616" cy="409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идеи (схема работы)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7937" y="906899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несколько вариантов, мы остановились на этой схеме объёмного «Пингвина».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883487"/>
            <a:ext cx="43744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6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бисером, проволокой и ножницами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628800"/>
            <a:ext cx="31962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1.Бисер использовать по назначению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 раскидывать бисер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3.Проволоку использовать только качественную, без изъянов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4.Работать с проволокой аккуратно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Ножницы использовать только по назначению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08" y="1524663"/>
            <a:ext cx="58402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цвета изделия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выполняется в технике параллельного плетения следуя выбранной схеме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Результат сделанного сувенира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3045"/>
            <a:ext cx="2623666" cy="3481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2" y="2996952"/>
            <a:ext cx="2573315" cy="3416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1" y="3025227"/>
            <a:ext cx="2571595" cy="34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проделанной работы мы изучили и освоили технику параллельного плетения из бисера. Мы сделали объемные сувениры, которые можно оформить в виде брелоков или так и оставить маленькими игрушками.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Работая с бисером мы развивали мелкую моторику рук, вырабатывали усидчивость. В дальнейшем приобретенные навыки нам обязательно пригодятся!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67" y="836712"/>
            <a:ext cx="3805775" cy="50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30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298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10</cp:revision>
  <dcterms:created xsi:type="dcterms:W3CDTF">2018-03-26T09:36:32Z</dcterms:created>
  <dcterms:modified xsi:type="dcterms:W3CDTF">2018-03-27T05:20:55Z</dcterms:modified>
</cp:coreProperties>
</file>