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5" r:id="rId10"/>
    <p:sldId id="266" r:id="rId11"/>
    <p:sldId id="267" r:id="rId12"/>
    <p:sldId id="268" r:id="rId13"/>
    <p:sldId id="26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14D07"/>
    <a:srgbClr val="3F1E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599F3-9EE9-4C0D-8434-92552E6BBCFF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0A87B-370E-41BD-96FB-D78823142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26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A87B-370E-41BD-96FB-D7882314228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7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C303-D043-4205-8FF2-85970737CFEB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A5D-0C20-4A93-8B5D-9D80A3F2F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20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C303-D043-4205-8FF2-85970737CFEB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A5D-0C20-4A93-8B5D-9D80A3F2F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00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C303-D043-4205-8FF2-85970737CFEB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A5D-0C20-4A93-8B5D-9D80A3F2F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83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C303-D043-4205-8FF2-85970737CFEB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A5D-0C20-4A93-8B5D-9D80A3F2F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655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C303-D043-4205-8FF2-85970737CFEB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A5D-0C20-4A93-8B5D-9D80A3F2F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23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C303-D043-4205-8FF2-85970737CFEB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A5D-0C20-4A93-8B5D-9D80A3F2F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96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C303-D043-4205-8FF2-85970737CFEB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A5D-0C20-4A93-8B5D-9D80A3F2F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57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C303-D043-4205-8FF2-85970737CFEB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A5D-0C20-4A93-8B5D-9D80A3F2F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87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C303-D043-4205-8FF2-85970737CFEB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A5D-0C20-4A93-8B5D-9D80A3F2F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26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C303-D043-4205-8FF2-85970737CFEB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A5D-0C20-4A93-8B5D-9D80A3F2F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21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C303-D043-4205-8FF2-85970737CFEB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A5D-0C20-4A93-8B5D-9D80A3F2F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250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C303-D043-4205-8FF2-85970737CFEB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4BA5D-0C20-4A93-8B5D-9D80A3F2F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75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ordteen.ru/index.php?newsid=6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7"/>
            <a:ext cx="7272808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Водоплавающие черепахи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wordteen.ru/uploads/posts/2012-07/1343759568_original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206717"/>
            <a:ext cx="6067725" cy="402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46725"/>
            <a:ext cx="12620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49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Эластичная </a:t>
            </a:r>
            <a:r>
              <a:rPr lang="ru-RU" b="1" i="1" dirty="0" err="1" smtClean="0">
                <a:solidFill>
                  <a:srgbClr val="0000FF"/>
                </a:solidFill>
              </a:rPr>
              <a:t>плоскопанцирная</a:t>
            </a:r>
            <a:r>
              <a:rPr lang="ru-RU" b="1" i="1" dirty="0" smtClean="0">
                <a:solidFill>
                  <a:srgbClr val="0000FF"/>
                </a:solidFill>
              </a:rPr>
              <a:t> черепаха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http://myreptile.ru/upload/images/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34356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00FF"/>
                </a:solidFill>
              </a:rPr>
              <a:t>Попугаеголовая</a:t>
            </a:r>
            <a:r>
              <a:rPr lang="ru-RU" b="1" i="1" dirty="0" smtClean="0">
                <a:solidFill>
                  <a:srgbClr val="0000FF"/>
                </a:solidFill>
              </a:rPr>
              <a:t> черепаха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http://img-fotki.yandex.ru/get/43546/310023662.232c/0_56cbda_4206def0_ori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272808" cy="446449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Черепаха </a:t>
            </a:r>
            <a:r>
              <a:rPr lang="ru-RU" sz="3200" b="1" dirty="0" err="1" smtClean="0">
                <a:solidFill>
                  <a:srgbClr val="0000FF"/>
                </a:solidFill>
              </a:rPr>
              <a:t>Бладинга</a:t>
            </a:r>
            <a:r>
              <a:rPr lang="ru-RU" sz="3200" b="1" dirty="0" smtClean="0">
                <a:solidFill>
                  <a:srgbClr val="0000FF"/>
                </a:solidFill>
              </a:rPr>
              <a:t>, плавающая подо льдом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http://gompix.ru/oboi/38/vzglyad_cherepahi_1600x12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Слоновые</a:t>
            </a:r>
            <a:r>
              <a:rPr lang="ru-RU" b="1" dirty="0" smtClean="0">
                <a:solidFill>
                  <a:srgbClr val="0000FF"/>
                </a:solidFill>
              </a:rPr>
              <a:t>, </a:t>
            </a:r>
            <a:r>
              <a:rPr lang="ru-RU" b="1" dirty="0" err="1" smtClean="0">
                <a:solidFill>
                  <a:srgbClr val="0000FF"/>
                </a:solidFill>
              </a:rPr>
              <a:t>галапагосские</a:t>
            </a:r>
            <a:r>
              <a:rPr lang="ru-RU" b="1" dirty="0" smtClean="0">
                <a:solidFill>
                  <a:srgbClr val="0000FF"/>
                </a:solidFill>
              </a:rPr>
              <a:t> черепахи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http://farm3.static.flickr.com/2334/2127251776_d44fe20108_z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994"/>
            <a:ext cx="6096000" cy="452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14D07"/>
                </a:solidFill>
                <a:latin typeface="Times New Roman" pitchFamily="18" charset="0"/>
                <a:cs typeface="Times New Roman" pitchFamily="18" charset="0"/>
              </a:rPr>
              <a:t>Черепашата</a:t>
            </a:r>
            <a:endParaRPr lang="ru-RU" b="1" dirty="0">
              <a:solidFill>
                <a:srgbClr val="A14D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2129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51682"/>
            <a:ext cx="5220072" cy="340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46725"/>
            <a:ext cx="12620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98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9371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A14D07"/>
                </a:solidFill>
                <a:latin typeface="Times New Roman" pitchFamily="18" charset="0"/>
                <a:cs typeface="Times New Roman" pitchFamily="18" charset="0"/>
              </a:rPr>
              <a:t>Сухопутные черепахи</a:t>
            </a:r>
            <a:endParaRPr lang="ru-RU" sz="3600" b="1" dirty="0">
              <a:solidFill>
                <a:srgbClr val="A14D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6" y="937137"/>
            <a:ext cx="9122906" cy="588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1" y="5511608"/>
            <a:ext cx="12620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5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Черепахи обои (68 фото) скачать для рабочего стола : 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13322"/>
            <a:ext cx="12620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0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Кожистая черепаха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otozveri.ru/cherepaxa/30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704856" cy="47525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</a:rPr>
              <a:t>Грифовая</a:t>
            </a:r>
            <a:r>
              <a:rPr lang="ru-RU" b="1" dirty="0" smtClean="0">
                <a:solidFill>
                  <a:srgbClr val="0000FF"/>
                </a:solidFill>
              </a:rPr>
              <a:t> черепаха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Грифовая черепаха большую часть жизни проводит в воде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412" y="1600200"/>
            <a:ext cx="70351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</a:rPr>
              <a:t>Египетская черепаха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3" descr="http://drug2.ru/uploads/2454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2008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</a:rPr>
              <a:t>Гигантская (слоновая) черепаха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http://top-reyting.ru/images/stories/slonovaya_cerepaha-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2728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Террариум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1982"/>
            <a:ext cx="8496944" cy="609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584105"/>
            <a:ext cx="1259864" cy="131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89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</a:rPr>
              <a:t>Звездчатая черепаха</a:t>
            </a:r>
            <a:r>
              <a:rPr lang="ru-RU" dirty="0" smtClean="0">
                <a:solidFill>
                  <a:srgbClr val="0000FF"/>
                </a:solidFill>
              </a:rPr>
              <a:t> 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http://zoopicture.ru/assets/2012/12/4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200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34</Words>
  <Application>Microsoft Office PowerPoint</Application>
  <PresentationFormat>Экран (4:3)</PresentationFormat>
  <Paragraphs>14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Водоплавающие черепахи</vt:lpstr>
      <vt:lpstr>Сухопутные черепахи</vt:lpstr>
      <vt:lpstr>Слайд 3</vt:lpstr>
      <vt:lpstr>Кожистая черепаха</vt:lpstr>
      <vt:lpstr>Грифовая черепаха</vt:lpstr>
      <vt:lpstr>Египетская черепаха </vt:lpstr>
      <vt:lpstr>Гигантская (слоновая) черепаха </vt:lpstr>
      <vt:lpstr>Террариум</vt:lpstr>
      <vt:lpstr>Звездчатая черепаха </vt:lpstr>
      <vt:lpstr>Эластичная плоскопанцирная черепаха</vt:lpstr>
      <vt:lpstr>Попугаеголовая черепаха </vt:lpstr>
      <vt:lpstr>Черепаха Бладинга, плавающая подо льдом</vt:lpstr>
      <vt:lpstr>Слоновые, галапагосские черепахи </vt:lpstr>
      <vt:lpstr>Черепашата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сергей-анастасия</dc:creator>
  <cp:lastModifiedBy>М.Видео</cp:lastModifiedBy>
  <cp:revision>14</cp:revision>
  <dcterms:created xsi:type="dcterms:W3CDTF">2015-04-14T04:10:49Z</dcterms:created>
  <dcterms:modified xsi:type="dcterms:W3CDTF">2017-07-30T17:46:34Z</dcterms:modified>
</cp:coreProperties>
</file>