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9" r:id="rId4"/>
    <p:sldId id="262" r:id="rId5"/>
    <p:sldId id="263" r:id="rId6"/>
    <p:sldId id="260" r:id="rId7"/>
    <p:sldId id="264" r:id="rId8"/>
    <p:sldId id="265" r:id="rId9"/>
    <p:sldId id="261" r:id="rId10"/>
    <p:sldId id="258" r:id="rId11"/>
    <p:sldId id="269" r:id="rId12"/>
    <p:sldId id="266" r:id="rId13"/>
    <p:sldId id="267" r:id="rId14"/>
    <p:sldId id="268" r:id="rId15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B8"/>
    <a:srgbClr val="E2B577"/>
    <a:srgbClr val="B8925F"/>
    <a:srgbClr val="D8AD69"/>
    <a:srgbClr val="9F9941"/>
    <a:srgbClr val="669900"/>
    <a:srgbClr val="46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96CD191-0E3C-4653-B748-7DE6E5A88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8F9FF2-6995-4C50-B9B1-3F744A27F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A992-E479-43F6-8736-750A6A291F8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7BA121-577D-45A8-B0CE-0E7E64F6E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F718A7-53D4-44E1-BAA7-2B9C2FEE4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BF39-294A-44B0-89A3-504C4936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44CA-68EA-4ED6-9F32-FA8FD24B9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61C4D1-221C-44C9-97C1-D102D4B2A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5AD25-1B48-43D6-BA68-BFABCF99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CC088-1E81-4173-87AA-DE34EB54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E6977-2FC0-460B-98A9-B41BF7B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0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AA650-82A5-43F8-9478-535F5AD8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2F4D9-167D-4026-BAD7-F6F3CF556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8FF12-50E5-4A4E-8573-BCD38AB0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27E58-AF46-4A7B-9E18-40F7A52C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B8A94-6FE2-459B-B386-6BC2462E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2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9D1CD9-B90C-4CCF-854F-755EC5A0F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765843-55AC-4357-A9C3-896E2155E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741BF-2A42-4D4F-9094-C045DF6E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AEACE-A2EE-4D1E-97A5-A0DD9572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FBFC1-A99E-43FB-9482-42AA371D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7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05663-B8EE-4515-9D6F-0408B31B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E2766-AE90-4D8F-91F6-1C1083DB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2997F6-C0F4-4A5A-94AE-7A2F6805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CA16-9A32-4C37-ACA6-F40DEBBD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C137E-7267-46D3-8B09-E9F1EC90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57A5C-F8A2-4B74-8BF4-19CEAD53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FDFA41-8483-4A8C-B841-EFC98BCE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95703-C287-4B2E-AE5B-F3CD94A2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CB30F-8D09-453D-9454-627F2816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E150-9512-4357-93FB-BEEFE4DC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5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88E61-BE02-4317-86CC-B01EAAEE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6FF4E-10DC-4CEA-9590-88A8AF444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BFAD16-725E-411C-90AB-72C2EA20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957C1-625E-4970-B2DA-B8F76212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27A8B-CF7F-490F-A5FE-4A3501CB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C6A0F-6D07-438E-875D-1B332C52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A183A-1DFA-4A2E-830E-BFB91C40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172E9-F9AC-4525-B134-7045CC54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BD214-9B80-439D-B8FB-49C52E271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5CEA39-9685-4179-BB5F-6404C8819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CCA2BB-6C52-4C14-9FCD-9412B1A84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E9E8D7-0084-42DA-9647-781FA929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A1F132-5126-4A11-816B-F57E7B5A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6C8C64-6802-4903-8B74-541AC870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E251-EAAE-441E-9276-FE85D50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27B6C3-4D21-44AA-9B91-3532EF43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358966-BEEF-45F4-9E06-D66A579C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A5992E-9795-4EB9-B1C6-9F738549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1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02AD4F-8C51-4A42-BAF5-1BDA1511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2DEA99-2ADC-4153-A67D-5F610C38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B2B68A-053C-4D6D-AEA4-59957EF1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48351-1EF8-4CD4-8680-8A8407CA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63DEF-3BE3-4734-9E95-01014EAC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399797-FBCA-4B3E-849B-B62EA224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BBA0B-DCB5-4B3D-9BFE-90F6B44B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F24998-B623-46EE-8D8B-5DCB26EA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CF40C-E443-438A-8527-B0D69594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2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61BCE-8FAF-49BA-8948-1A47FBE9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21ED4-66D6-46A8-9B21-03E4FC3D9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963E4A-CFAC-437C-8222-9B9E842B9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95391-ED47-4148-93DD-0355C62C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2B9571-7ED6-47D0-B8FD-A02BFDA4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85F76-F7DD-4355-9E02-5E7246B3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EB8CE-C637-43C3-A9B3-BE8003D3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1359A8-ED44-471F-B73B-DC2A6DF42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B64BE-68ED-4248-B7CB-D59225211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CED1-4680-43DC-BD55-32FDDB09AE2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8DAB7-DAAF-4CFA-96F2-DFE732B1B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91451-9B59-4F17-9651-1DB832B5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D845-0F8F-4521-840E-D940E0A9E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2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5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6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35.jpeg"/><Relationship Id="rId5" Type="http://schemas.microsoft.com/office/2007/relationships/media" Target="../media/media12.m4a"/><Relationship Id="rId15" Type="http://schemas.openxmlformats.org/officeDocument/2006/relationships/image" Target="../media/image38.jpeg"/><Relationship Id="rId10" Type="http://schemas.openxmlformats.org/officeDocument/2006/relationships/image" Target="../media/image34.png"/><Relationship Id="rId4" Type="http://schemas.microsoft.com/office/2007/relationships/media" Target="../media/media11.mp3"/><Relationship Id="rId9" Type="http://schemas.openxmlformats.org/officeDocument/2006/relationships/image" Target="../media/image33.jpe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jpe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5" Type="http://schemas.microsoft.com/office/2007/relationships/hdphoto" Target="../media/hdphoto1.wdp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image" Target="../media/image12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microsoft.com/office/2007/relationships/hdphoto" Target="../media/hdphoto1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12" Type="http://schemas.microsoft.com/office/2007/relationships/hdphoto" Target="../media/hdphoto11.wdp"/><Relationship Id="rId17" Type="http://schemas.openxmlformats.org/officeDocument/2006/relationships/image" Target="../media/image30.png"/><Relationship Id="rId2" Type="http://schemas.openxmlformats.org/officeDocument/2006/relationships/audio" Target="../media/media9.m4a"/><Relationship Id="rId16" Type="http://schemas.microsoft.com/office/2007/relationships/hdphoto" Target="../media/hdphoto13.wdp"/><Relationship Id="rId20" Type="http://schemas.openxmlformats.org/officeDocument/2006/relationships/image" Target="../media/image5.png"/><Relationship Id="rId1" Type="http://schemas.microsoft.com/office/2007/relationships/media" Target="../media/media9.m4a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2.jpe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D8BB270-7DC1-4CCE-8903-59C6D760E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92075-0B0C-499A-9298-2E787538A35A}"/>
              </a:ext>
            </a:extLst>
          </p:cNvPr>
          <p:cNvSpPr txBox="1"/>
          <p:nvPr/>
        </p:nvSpPr>
        <p:spPr>
          <a:xfrm>
            <a:off x="5306836" y="2728317"/>
            <a:ext cx="6055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ОСЕНЬ ЩЕДРАЯ ПРИШЛА – </a:t>
            </a: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НАМ ЗАБАВЫ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ПРИНЕСЛА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84593-5B60-452C-B385-72ED3D1FE345}"/>
              </a:ext>
            </a:extLst>
          </p:cNvPr>
          <p:cNvSpPr txBox="1"/>
          <p:nvPr/>
        </p:nvSpPr>
        <p:spPr>
          <a:xfrm>
            <a:off x="9115424" y="6243638"/>
            <a:ext cx="27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Автор: Филатова О. 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64A3B6-F8A1-4B84-9D52-503233BBF4D6}"/>
              </a:ext>
            </a:extLst>
          </p:cNvPr>
          <p:cNvSpPr/>
          <p:nvPr/>
        </p:nvSpPr>
        <p:spPr>
          <a:xfrm>
            <a:off x="3386138" y="167103"/>
            <a:ext cx="864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ГОСУДАРСТВЕННОЕ БЮДЖЕТНОЕ ДОШКОЛЬНОЕ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ОБРАЗОВАТЕЛЬНОЕ УЧРЕЖДЕНИЕ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ДЕТСКИЙ САД №33 КОМБИНИРОВАННОГО ВИДА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НЕВСКОГО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36122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F4B08C-EFFC-4B76-BAEA-45339A29E6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217" y="507282"/>
            <a:ext cx="8768578" cy="5843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13CF58-5405-4E91-B852-3ECCFDC39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9216" y="571773"/>
            <a:ext cx="8722931" cy="5843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395158-1361-4962-BA00-6C50725900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367" y="507282"/>
            <a:ext cx="8820277" cy="584343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4FB46F-8696-4788-A901-B1CA48A3EE1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215" y="507282"/>
            <a:ext cx="8722931" cy="5848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Еле-еле карусели">
            <a:hlinkClick r:id="" action="ppaction://media"/>
            <a:extLst>
              <a:ext uri="{FF2B5EF4-FFF2-40B4-BE49-F238E27FC236}">
                <a16:creationId xmlns:a16="http://schemas.microsoft.com/office/drawing/2014/main" id="{5FCD09CC-F485-414F-8138-FA42CB7B3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9103" y="1590948"/>
            <a:ext cx="609600" cy="609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836DC7-DAD4-4C92-BA68-8240AEA01B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731" y="536940"/>
            <a:ext cx="8687897" cy="5843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карусель2 веселая (mp3cut.ru)">
            <a:hlinkClick r:id="" action="ppaction://media"/>
            <a:extLst>
              <a:ext uri="{FF2B5EF4-FFF2-40B4-BE49-F238E27FC236}">
                <a16:creationId xmlns:a16="http://schemas.microsoft.com/office/drawing/2014/main" id="{B96B9BAF-FE1F-486D-AD4E-97261A37B1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590.041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9103" y="2399777"/>
            <a:ext cx="609600" cy="609600"/>
          </a:xfrm>
          <a:prstGeom prst="rect">
            <a:avLst/>
          </a:prstGeom>
        </p:spPr>
      </p:pic>
      <p:pic>
        <p:nvPicPr>
          <p:cNvPr id="3" name="11. Байновская кадриль">
            <a:hlinkClick r:id="" action="ppaction://media"/>
            <a:extLst>
              <a:ext uri="{FF2B5EF4-FFF2-40B4-BE49-F238E27FC236}">
                <a16:creationId xmlns:a16="http://schemas.microsoft.com/office/drawing/2014/main" id="{4AFEC438-4FB2-4D1B-89A9-09010FC520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63714" y="5872431"/>
            <a:ext cx="609600" cy="609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EA722E-8427-4F3E-A19B-F7DCB5E3B34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026" y="482802"/>
            <a:ext cx="8727968" cy="585379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74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3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D3ACC0-0A39-46C7-B18D-5254BECA61C9}"/>
              </a:ext>
            </a:extLst>
          </p:cNvPr>
          <p:cNvGrpSpPr/>
          <p:nvPr/>
        </p:nvGrpSpPr>
        <p:grpSpPr>
          <a:xfrm>
            <a:off x="1598195" y="360197"/>
            <a:ext cx="3786029" cy="5496597"/>
            <a:chOff x="501457" y="418840"/>
            <a:chExt cx="3786029" cy="549659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EAE85ED-8369-40C7-A263-235B2E2E6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855" y="2116105"/>
              <a:ext cx="2935106" cy="379933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7516F0E-0DE9-48B5-B8F3-17934F133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73016">
              <a:off x="501457" y="418840"/>
              <a:ext cx="3786029" cy="234733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3DC91D3-3449-4C12-9959-3D18F1238157}"/>
              </a:ext>
            </a:extLst>
          </p:cNvPr>
          <p:cNvGrpSpPr/>
          <p:nvPr/>
        </p:nvGrpSpPr>
        <p:grpSpPr>
          <a:xfrm>
            <a:off x="7143358" y="519542"/>
            <a:ext cx="3823232" cy="5337252"/>
            <a:chOff x="6571858" y="273385"/>
            <a:chExt cx="3823232" cy="533725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1930D21-5F23-4730-86B6-09490FD8E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9420" y="1643796"/>
              <a:ext cx="2308860" cy="396684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2C38D8F-3138-40DF-B4A2-9035AB700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62189">
              <a:off x="6571858" y="273385"/>
              <a:ext cx="3823232" cy="2370404"/>
            </a:xfrm>
            <a:prstGeom prst="rect">
              <a:avLst/>
            </a:prstGeom>
          </p:spPr>
        </p:pic>
      </p:grpSp>
      <p:pic>
        <p:nvPicPr>
          <p:cNvPr id="22" name="игра горох-медленная (mp3cut.ru)">
            <a:hlinkClick r:id="" action="ppaction://media"/>
            <a:extLst>
              <a:ext uri="{FF2B5EF4-FFF2-40B4-BE49-F238E27FC236}">
                <a16:creationId xmlns:a16="http://schemas.microsoft.com/office/drawing/2014/main" id="{E2A27428-B3DD-43C6-9C95-02F94A59F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0" y="5856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3279B-DD7D-4978-AA57-E541858FD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0038C6-EE9A-4850-9228-B21E4202E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02" y="522514"/>
            <a:ext cx="10753942" cy="61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28310E-8A4B-4496-87AF-70BCB9116371}"/>
              </a:ext>
            </a:extLst>
          </p:cNvPr>
          <p:cNvSpPr txBox="1"/>
          <p:nvPr/>
        </p:nvSpPr>
        <p:spPr>
          <a:xfrm>
            <a:off x="4719484" y="2448232"/>
            <a:ext cx="710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413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FD3743-41E3-4060-AC46-B39CD2532F6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187" y="110888"/>
            <a:ext cx="1197924" cy="17373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3AF78A-9BF3-4F5C-A4EA-73A95F993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00" y="-270368"/>
            <a:ext cx="3521199" cy="2499851"/>
          </a:xfrm>
          <a:prstGeom prst="rect">
            <a:avLst/>
          </a:prstGeom>
        </p:spPr>
      </p:pic>
      <p:pic>
        <p:nvPicPr>
          <p:cNvPr id="5" name="я здороваюсь везде">
            <a:hlinkClick r:id="" action="ppaction://media"/>
            <a:extLst>
              <a:ext uri="{FF2B5EF4-FFF2-40B4-BE49-F238E27FC236}">
                <a16:creationId xmlns:a16="http://schemas.microsoft.com/office/drawing/2014/main" id="{9AA28DCC-AA2D-4757-B137-19D330711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6" name="домовой приветствие">
            <a:hlinkClick r:id="" action="ppaction://media"/>
            <a:extLst>
              <a:ext uri="{FF2B5EF4-FFF2-40B4-BE49-F238E27FC236}">
                <a16:creationId xmlns:a16="http://schemas.microsoft.com/office/drawing/2014/main" id="{BF4E9821-CF77-42C3-ABB6-5F59274811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99587" y="6137512"/>
            <a:ext cx="609600" cy="609600"/>
          </a:xfrm>
          <a:prstGeom prst="rect">
            <a:avLst/>
          </a:prstGeom>
        </p:spPr>
      </p:pic>
      <p:pic>
        <p:nvPicPr>
          <p:cNvPr id="7" name="домовой2">
            <a:hlinkClick r:id="" action="ppaction://media"/>
            <a:extLst>
              <a:ext uri="{FF2B5EF4-FFF2-40B4-BE49-F238E27FC236}">
                <a16:creationId xmlns:a16="http://schemas.microsoft.com/office/drawing/2014/main" id="{ECAFD8E4-2DF5-4738-9A39-9C4228B5A6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02311" y="6121403"/>
            <a:ext cx="609600" cy="609600"/>
          </a:xfrm>
          <a:prstGeom prst="rect">
            <a:avLst/>
          </a:prstGeom>
        </p:spPr>
      </p:pic>
      <p:pic>
        <p:nvPicPr>
          <p:cNvPr id="8" name="домовой3">
            <a:hlinkClick r:id="" action="ppaction://media"/>
            <a:extLst>
              <a:ext uri="{FF2B5EF4-FFF2-40B4-BE49-F238E27FC236}">
                <a16:creationId xmlns:a16="http://schemas.microsoft.com/office/drawing/2014/main" id="{DD71412D-0DA0-4DFD-A229-9808B9FFB1A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05035" y="6137512"/>
            <a:ext cx="609600" cy="609600"/>
          </a:xfrm>
          <a:prstGeom prst="rect">
            <a:avLst/>
          </a:prstGeom>
        </p:spPr>
      </p:pic>
      <p:pic>
        <p:nvPicPr>
          <p:cNvPr id="9" name="Zvuk_-_SHurshanie_(iPleer.fm)">
            <a:hlinkClick r:id="" action="ppaction://media"/>
            <a:extLst>
              <a:ext uri="{FF2B5EF4-FFF2-40B4-BE49-F238E27FC236}">
                <a16:creationId xmlns:a16="http://schemas.microsoft.com/office/drawing/2014/main" id="{E3C6F816-ED3E-48F0-9415-744B9135DBB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9602" y="6121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2761 -4.07407E-6 L 0.02761 0.06875 L 0.11888 0.07338 C 0.1181 0.09792 0.11719 0.12107 0.11641 0.14561 L 0.1987 0.13496 C 0.19922 0.13843 0.19974 0.1426 0.20052 0.14653 L 0.18438 0.2588 L 0.17344 0.28912 L 0.12188 0.37987 L 0.13998 0.35093 L 0.09636 0.45024 L 0.05469 0.55301 L 0.14154 0.57824 C 0.14154 0.60209 0.30131 0.40741 0.30131 0.43125 " pathEditMode="relative" rAng="0" ptsTypes="AAAAAAAAAAAAAAA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9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06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2FBE86A-E01D-4194-9A63-55E6D5E127D3}"/>
              </a:ext>
            </a:extLst>
          </p:cNvPr>
          <p:cNvGrpSpPr/>
          <p:nvPr/>
        </p:nvGrpSpPr>
        <p:grpSpPr>
          <a:xfrm>
            <a:off x="4550099" y="710970"/>
            <a:ext cx="4181397" cy="5016981"/>
            <a:chOff x="4689911" y="1175769"/>
            <a:chExt cx="4181397" cy="501698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610B85C-0BE0-4660-BF52-B797DBA725B7}"/>
                </a:ext>
              </a:extLst>
            </p:cNvPr>
            <p:cNvSpPr/>
            <p:nvPr/>
          </p:nvSpPr>
          <p:spPr>
            <a:xfrm rot="2657818">
              <a:off x="4924556" y="1175769"/>
              <a:ext cx="522108" cy="294698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50B1FBA-7D2C-458A-82F6-C269DDFBC8A1}"/>
                </a:ext>
              </a:extLst>
            </p:cNvPr>
            <p:cNvSpPr/>
            <p:nvPr/>
          </p:nvSpPr>
          <p:spPr>
            <a:xfrm>
              <a:off x="4689911" y="3718876"/>
              <a:ext cx="476449" cy="247387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F1706E9-217E-4705-B4B7-581D0C200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59984">
              <a:off x="6396117" y="1473059"/>
              <a:ext cx="2456901" cy="24934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A20BEAA-FA3F-47A5-BF39-577A12A96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201499" y="4702149"/>
              <a:ext cx="493819" cy="2487384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B954E4F-659C-48B1-AFDF-7D887B5BD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5994" y="3705366"/>
              <a:ext cx="493819" cy="248738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17D8AB7-0061-459C-AE92-F97415288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201499" y="2714305"/>
              <a:ext cx="493819" cy="2487384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89D408F-A335-47F9-935E-BB9505490CA9}"/>
                </a:ext>
              </a:extLst>
            </p:cNvPr>
            <p:cNvSpPr/>
            <p:nvPr/>
          </p:nvSpPr>
          <p:spPr>
            <a:xfrm>
              <a:off x="5907690" y="4449665"/>
              <a:ext cx="493819" cy="990737"/>
            </a:xfrm>
            <a:prstGeom prst="rect">
              <a:avLst/>
            </a:prstGeom>
            <a:solidFill>
              <a:srgbClr val="F117B8"/>
            </a:solidFill>
            <a:ln>
              <a:solidFill>
                <a:srgbClr val="F11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AEC3B9-204F-4802-A105-55677B8FE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200" y="4463436"/>
              <a:ext cx="506012" cy="999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50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3D372-BBE9-413E-993F-B76E09C3F6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487" y="4412915"/>
            <a:ext cx="1685925" cy="244508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2" name="домовой сказки">
            <a:hlinkClick r:id="" action="ppaction://media"/>
            <a:extLst>
              <a:ext uri="{FF2B5EF4-FFF2-40B4-BE49-F238E27FC236}">
                <a16:creationId xmlns:a16="http://schemas.microsoft.com/office/drawing/2014/main" id="{8175D010-5AE8-49CD-85DF-D19E5C968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913" y="5635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1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1A9BDB-B04F-4DD4-99ED-756E22079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816" y="3135052"/>
            <a:ext cx="1720320" cy="25271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1DC4BE-1E5F-4F57-AAC5-4899B48144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5" b="89676" l="9767" r="89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398" y="1266092"/>
            <a:ext cx="1515484" cy="23921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EB0B7E-A577-44C6-BC6C-1FFECE2A66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0" b="89860" l="9827" r="89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870" y="2502373"/>
            <a:ext cx="1012404" cy="16718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D79665-B32E-4738-94C4-FD82ED1CEC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64" b="89966" l="9859" r="89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7"/>
          <a:stretch/>
        </p:blipFill>
        <p:spPr>
          <a:xfrm rot="761953">
            <a:off x="196712" y="1938035"/>
            <a:ext cx="3998950" cy="3906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E3DE10-769D-40E1-BEB0-E57C5058F9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7" b="89669" l="9827" r="89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0478666" y="5375449"/>
            <a:ext cx="2181543" cy="15245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C9D591-26F0-4059-92E2-EC585F90DCA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56" b="89634" l="9610" r="90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60322">
            <a:off x="9605161" y="3470189"/>
            <a:ext cx="1707719" cy="84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8F7D1C-0F59-436A-9465-1382EE9AC66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7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561" y="4174258"/>
            <a:ext cx="2010253" cy="27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8171 L 0.00391 -0.08055 L -0.01002 -0.08171 L -0.01263 -0.08171 C -0.01588 -0.08194 -0.0194 -0.08217 -0.02278 -0.08333 C -0.02513 -0.08426 -0.02747 -0.08634 -0.02982 -0.0875 C -0.03086 -0.08796 -0.03203 -0.08866 -0.0332 -0.09004 L -0.04127 -0.1037 C -0.04245 -0.10555 -0.04362 -0.1081 -0.04479 -0.11018 C -0.04505 -0.11157 -0.04544 -0.11389 -0.04596 -0.11597 C -0.04661 -0.11805 -0.04765 -0.11991 -0.04804 -0.12199 C -0.05377 -0.14398 -0.04765 -0.12639 -0.05286 -0.14051 C -0.05299 -0.14259 -0.05403 -0.15393 -0.05521 -0.15694 C -0.0556 -0.15856 -0.05664 -0.15949 -0.05729 -0.16111 C -0.05781 -0.16296 -0.05781 -0.16551 -0.05846 -0.16759 C -0.05898 -0.16898 -0.06041 -0.16944 -0.06081 -0.17106 C -0.06185 -0.175 -0.0625 -0.1794 -0.06341 -0.18356 C -0.06393 -0.18912 -0.06484 -0.19444 -0.06536 -0.2 C -0.06601 -0.20949 -0.06536 -0.21944 -0.06653 -0.22847 C -0.06719 -0.23356 -0.07031 -0.23611 -0.07122 -0.24097 C -0.07174 -0.24305 -0.07174 -0.24514 -0.07239 -0.24699 C -0.07578 -0.2581 -0.07617 -0.2581 -0.08047 -0.26551 C -0.08099 -0.26759 -0.08099 -0.26967 -0.08164 -0.27153 C -0.08216 -0.27361 -0.08307 -0.27453 -0.08385 -0.27569 C -0.08424 -0.27662 -0.09088 -0.28518 -0.09206 -0.28611 C -0.09349 -0.28703 -0.09518 -0.2875 -0.09661 -0.28819 C -0.09752 -0.28958 -0.0957 -0.28703 -0.09661 -0.28796 C -0.09896 -0.29097 -0.09844 -0.27129 -0.10104 -0.27291 C -0.10273 -0.27338 -0.10482 -0.27338 -0.11172 -0.27014 C -0.11901 -0.26713 -0.13659 -0.28032 -0.15078 -0.2794 C -0.15403 -0.27893 -0.15859 -0.29467 -0.1612 -0.29213 C -0.16237 -0.2912 -0.16354 -0.27176 -0.16471 -0.27083 C -0.16758 -0.26597 -0.17018 -0.28055 -0.17278 -0.27569 C -0.1737 -0.27453 -0.17422 -0.27268 -0.17513 -0.27153 C -0.1763 -0.2706 -0.17747 -0.26898 -0.17864 -0.26759 C -0.1832 -0.26111 -0.17838 -0.26504 -0.18437 -0.26157 C -0.19023 -0.25116 -0.18268 -0.26319 -0.19023 -0.25555 C -0.19101 -0.25416 -0.1914 -0.25208 -0.19258 -0.25116 C -0.19336 -0.25 -0.19479 -0.24907 -0.19596 -0.24907 C -0.20299 -0.24861 -0.20963 -0.24907 -0.21679 -0.24907 L -0.23281 -0.27361 C -0.23242 -0.27453 -0.23216 -0.275 -0.23164 -0.27569 L -0.23164 -0.27546 L -0.23164 -0.27569 L -0.23281 -0.27569 C -0.23333 -0.27199 -0.23476 -0.23958 -0.23502 -0.23565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4 L -1.66667E-6 4.81481E-6 C -0.00338 0.00254 -0.00664 0.00625 -0.00924 0.00972 C -0.0125 0.01342 -0.01146 0.01527 -0.01406 0.01967 C -0.01862 0.02986 -0.01849 0.02847 -0.02331 0.03402 C -0.02487 0.03842 -0.02552 0.0412 -0.02773 0.04421 C -0.02995 0.04699 -0.03463 0.05277 -0.03463 0.053 C -0.03541 0.05509 -0.03594 0.05717 -0.03698 0.05856 C -0.03906 0.06134 -0.04414 0.06273 -0.04414 0.06296 C -0.04544 0.06435 -0.04674 0.06574 -0.04778 0.06712 C -0.04922 0.06851 -0.05078 0.06967 -0.05247 0.07129 C -0.05312 0.07245 -0.05377 0.0743 -0.05469 0.07546 C -0.06055 0.08009 -0.06523 0.08009 -0.07187 0.08148 C -0.07435 0.08287 -0.07656 0.08379 -0.07877 0.08564 C -0.08021 0.08703 -0.08151 0.08865 -0.08333 0.08981 C -0.08685 0.09143 -0.09049 0.09259 -0.09362 0.09583 L -0.09713 0.1 C -0.09831 0.10023 -0.10885 0.10416 -0.10976 0.10439 C -0.12135 0.11134 -0.10325 0.10023 -0.11771 0.10856 C -0.12005 0.10879 -0.12252 0.1118 -0.125 0.11273 L -0.1375 0.11481 C -0.16055 0.11412 -0.18359 0.11458 -0.20677 0.11273 C -0.20911 0.1118 -0.21133 0.10995 -0.21367 0.10856 C -0.21484 0.1074 -0.21588 0.10578 -0.21706 0.10578 L -0.24023 0.10439 C -0.2418 0.103 -0.24336 0.103 -0.24466 0.10162 C -0.2457 0.10138 -0.24609 0.09861 -0.247 0.09837 C -0.24805 0.09699 -0.24935 0.09699 -0.25039 0.09583 C -0.25156 0.09444 -0.2526 0.09282 -0.2539 0.09143 C -0.25612 0.09004 -0.26081 0.08726 -0.26081 0.0875 C -0.26198 0.08587 -0.26302 0.08425 -0.26432 0.08379 C -0.26614 0.0824 -0.2681 0.0824 -0.27005 0.08148 L -0.27474 0.07962 C -0.27474 0.07986 -0.28333 0.0743 -0.28515 0.07291 C -0.28633 0.07222 -0.2875 0.07175 -0.28867 0.07129 C -0.29023 0.07083 -0.29166 0.0699 -0.29323 0.06944 C -0.29557 0.06851 -0.29791 0.06828 -0.30026 0.06712 C -0.3026 0.06574 -0.30508 0.0655 -0.30716 0.06273 C -0.30937 0.05995 -0.31172 0.05717 -0.31406 0.05509 C -0.31484 0.05277 -0.31549 0.05 -0.3164 0.04837 C -0.31706 0.04699 -0.30364 0.05162 -0.30052 0.05046 C -0.29739 0.04953 -0.29271 0.04745 -0.29765 0.04282 C -0.30156 0.03518 -0.30547 0.02754 -0.30937 0.01967 L -0.30937 0.0199 C -0.30976 0.01967 -0.31015 0.01967 -0.31055 0.01967 C -0.31055 0.0199 -0.28633 -0.00163 -0.28633 -0.00139 " pathEditMode="relative" rAng="0" ptsTypes="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6 0.01528 L -0.0306 0.01528 C -0.03385 0.01875 -0.03763 0.02083 -0.04023 0.02592 C -0.04193 0.02916 -0.04206 0.03449 -0.04271 0.03889 C -0.04518 0.05717 -0.04388 0.04444 -0.04388 0.07754 L -0.04388 0.08171 C -0.04349 0.08796 -0.04362 0.10208 -0.04141 0.10972 C -0.04075 0.11203 -0.03984 0.11412 -0.03906 0.1162 C -0.03867 0.11828 -0.03815 0.1206 -0.03776 0.12268 C -0.03737 0.12546 -0.03724 0.12847 -0.03659 0.13125 C -0.03594 0.13426 -0.0349 0.1368 -0.03424 0.13981 C -0.03372 0.1419 -0.03359 0.14421 -0.03294 0.14629 C -0.03229 0.14861 -0.03125 0.15046 -0.0306 0.15278 C -0.02917 0.15787 -0.0293 0.16227 -0.02812 0.16782 C -0.02747 0.17083 -0.02643 0.17338 -0.02578 0.17639 C -0.02474 0.18055 -0.02474 0.18565 -0.02331 0.18935 C -0.02135 0.19467 -0.01979 0.19815 -0.01849 0.2044 C -0.01745 0.20949 -0.01654 0.22129 -0.01602 0.22592 C -0.01654 0.24745 -0.01628 0.26898 -0.01732 0.29028 C -0.01745 0.29491 -0.01823 0.29953 -0.01966 0.30324 L -0.02213 0.30972 C -0.02409 0.32014 -0.02383 0.32361 -0.02812 0.33125 C -0.02917 0.3331 -0.0306 0.33403 -0.03177 0.33541 C -0.03255 0.33773 -0.0332 0.34004 -0.03424 0.3419 C -0.03659 0.34606 -0.03854 0.34676 -0.04141 0.34838 C -0.05078 0.35949 -0.04596 0.35532 -0.05599 0.36134 L -0.0595 0.36342 L -0.06315 0.36574 C -0.06445 0.36481 -0.06615 0.36528 -0.0668 0.36342 C -0.06797 0.36041 -0.06758 0.35625 -0.06797 0.35278 C -0.06836 0.34977 -0.06888 0.34699 -0.06927 0.34421 C -0.06966 0.34051 -0.06966 0.3368 -0.07044 0.33333 C -0.07083 0.33148 -0.072 0.33055 -0.07279 0.32916 L -0.07279 0.32916 L -0.07279 0.32685 L -0.07279 0.32685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926 L -0.02357 -0.00926 C -0.02552 -0.0037 -0.02774 0.00186 -0.02956 0.00787 C -0.03021 0.00973 -0.03073 0.01204 -0.03073 0.01436 C -0.03073 0.02014 -0.03008 0.02593 -0.02956 0.03149 C -0.02878 0.03959 -0.02878 0.03774 -0.02474 0.04005 C -0.02084 0.06065 -0.02305 0.04653 -0.02474 0.09167 C -0.025 0.09815 -0.02552 0.10463 -0.02591 0.11112 C -0.02591 0.11204 -0.02683 0.14468 -0.02357 0.15625 C -0.02292 0.15857 -0.02201 0.16088 -0.0211 0.16274 C -0.01849 0.16829 -0.01276 0.17778 -0.00899 0.1801 L -0.0017 0.18426 C -0.00052 0.18635 0.00039 0.18912 0.00182 0.19074 C 0.00286 0.1919 0.00442 0.1919 0.00547 0.19283 C 0.00807 0.19537 0.01028 0.19862 0.01276 0.20139 L 0.0164 0.20579 L 0.02005 0.21019 C 0.02135 0.2176 0.02409 0.22408 0.02122 0.23172 C 0.02044 0.2338 0.01888 0.23496 0.01758 0.23588 C 0.01562 0.23727 0.01354 0.23727 0.01159 0.2382 C 0.00143 0.23727 -0.0086 0.23704 -0.01862 0.23588 C -0.0211 0.23565 -0.02357 0.23473 -0.02591 0.2338 C -0.02761 0.23311 -0.02917 0.23172 -0.03073 0.23172 C -0.04076 0.23033 -0.05091 0.2301 -0.06094 0.2294 C -0.06914 0.22477 -0.06589 0.22709 -0.07058 0.22292 L -0.07058 0.22292 L -0.07058 0.22292 L -0.06706 0.21667 L -0.06706 0.21667 " pathEditMode="relative" ptsTypes="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1041 L -0.0224 0.01041 C -0.02331 0.0169 -0.0237 0.02338 -0.02487 0.02963 C -0.02539 0.03217 -0.02669 0.03379 -0.02735 0.03611 C -0.02787 0.03819 -0.02787 0.04051 -0.02852 0.04259 C -0.02995 0.04722 -0.03177 0.05115 -0.03333 0.05555 C -0.03412 0.05764 -0.03451 0.06041 -0.03581 0.06203 C -0.04154 0.06875 -0.03802 0.06551 -0.04662 0.0706 L -0.05026 0.07268 C -0.05716 0.07199 -0.06393 0.0706 -0.07083 0.0706 C -0.09961 0.0706 -0.08646 0.07199 -0.10469 0.07477 C -0.11029 0.07569 -0.11602 0.07639 -0.12162 0.07708 C -0.1237 0.07778 -0.12565 0.07824 -0.12774 0.07916 C -0.13008 0.08032 -0.1349 0.08356 -0.1349 0.08356 C -0.14024 0.08264 -0.14544 0.0824 -0.15065 0.08125 C -0.15235 0.08102 -0.15404 0.08055 -0.15547 0.07916 C -0.15807 0.07685 -0.16029 0.07338 -0.16276 0.0706 L -0.16641 0.0662 C -0.16758 0.06481 -0.16901 0.06365 -0.17005 0.06203 C -0.17813 0.04745 -0.17396 0.05092 -0.18086 0.04699 C -0.18477 0.03657 -0.18281 0.04282 -0.18568 0.02754 L -0.18698 0.02106 C -0.18737 0.01528 -0.18724 0.00949 -0.18815 0.00393 C -0.18854 0.00139 -0.18998 -0.00023 -0.19063 -0.00255 C -0.19115 -0.00463 -0.19115 -0.00695 -0.1918 -0.00903 C -0.19245 -0.01135 -0.19362 -0.0132 -0.19414 -0.01551 C -0.19518 -0.01968 -0.19518 -0.02454 -0.19662 -0.02847 C -0.20495 -0.0507 -0.19219 -0.01621 -0.20143 -0.04352 C -0.203 -0.04792 -0.20469 -0.05209 -0.20625 -0.05625 C -0.20703 -0.05857 -0.20755 -0.06135 -0.20873 -0.06273 L -0.21237 -0.06713 C -0.21315 -0.06922 -0.21367 -0.07199 -0.21472 -0.07361 C -0.21576 -0.075 -0.21719 -0.07477 -0.21836 -0.0757 C -0.21966 -0.07685 -0.22083 -0.07847 -0.22201 -0.0801 C -0.22852 -0.09722 -0.22005 -0.07639 -0.228 -0.09074 C -0.22904 -0.0926 -0.2293 -0.09584 -0.23047 -0.09722 C -0.23268 -0.09954 -0.23529 -0.1 -0.23776 -0.10139 L -0.24141 -0.10371 C -0.24831 -0.12222 -0.23906 -0.10047 -0.2474 -0.11227 C -0.24857 -0.11389 -0.24883 -0.1169 -0.24987 -0.11875 C -0.25469 -0.12755 -0.25352 -0.11875 -0.26068 -0.12732 C -0.26537 -0.13287 -0.26302 -0.13079 -0.26797 -0.1338 C -0.26914 -0.13519 -0.27031 -0.13704 -0.27162 -0.13797 C -0.27396 -0.13982 -0.27643 -0.14097 -0.27891 -0.14236 L -0.28607 -0.14676 L -0.28972 -0.14885 L -0.29336 -0.15093 C -0.30169 -0.16088 -0.29792 -0.15787 -0.3043 -0.16181 C -0.30664 -0.16459 -0.30873 -0.16875 -0.31146 -0.17037 L -0.31875 -0.17454 C -0.31992 -0.17685 -0.32083 -0.17963 -0.3224 -0.18102 C -0.32461 -0.18334 -0.32722 -0.18403 -0.32969 -0.18542 L -0.33333 -0.1875 C -0.33972 -0.19121 -0.33477 -0.18889 -0.34414 -0.1919 C -0.34623 -0.19236 -0.34818 -0.19306 -0.35026 -0.19398 C -0.35182 -0.19468 -0.35339 -0.19584 -0.35508 -0.19607 C -0.36667 -0.19746 -0.37839 -0.19746 -0.39011 -0.19815 C -0.39935 -0.19746 -0.40873 -0.19792 -0.41797 -0.19607 C -0.4207 -0.1956 -0.42331 -0.18727 -0.42513 -0.18542 C -0.43294 -0.17755 -0.44219 -0.18102 -0.45052 -0.18102 L -0.45052 -0.18102 L -0.45052 -0.18102 L -0.45052 -0.18102 " pathEditMode="relative" ptsTypes="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412 L -0.02916 0.0412 C -0.03411 0.0419 -0.03893 0.04236 -0.04375 0.04329 C -0.04726 0.04398 -0.05234 0.0456 -0.05586 0.04745 C -0.05586 0.04745 -0.06497 0.05301 -0.06666 0.05394 L -0.07031 0.05625 C -0.07864 0.06597 -0.07487 0.0632 -0.08125 0.0669 C -0.08984 0.09005 -0.07643 0.05486 -0.08724 0.07986 C -0.08906 0.0838 -0.09218 0.09283 -0.09218 0.09283 L -0.0957 0.11204 C -0.09622 0.11412 -0.09674 0.1162 -0.097 0.11852 C -0.0987 0.1338 -0.09752 0.12593 -0.10065 0.14213 L -0.10299 0.15509 C -0.10338 0.15718 -0.10299 0.16088 -0.10416 0.16158 C -0.11133 0.16574 -0.10664 0.16343 -0.11875 0.16597 L -0.15989 0.16366 C -0.16211 0.16343 -0.17304 0.16019 -0.17552 0.15949 C -0.1832 0.15486 -0.1776 0.15764 -0.19127 0.15509 L -0.20221 0.15301 L -0.2095 0.14861 L -0.21302 0.14653 C -0.32044 0.14861 -0.28776 0.12037 -0.32187 0.1507 L -0.32187 0.1507 L -0.32187 0.1507 " pathEditMode="relative" ptsTypes="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7327B-D679-4D18-892F-015756161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pic>
        <p:nvPicPr>
          <p:cNvPr id="2" name="я на камушке сижу">
            <a:hlinkClick r:id="" action="ppaction://media"/>
            <a:extLst>
              <a:ext uri="{FF2B5EF4-FFF2-40B4-BE49-F238E27FC236}">
                <a16:creationId xmlns:a16="http://schemas.microsoft.com/office/drawing/2014/main" id="{BA5495EC-A60F-4DD7-ABA5-59CAE82DA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9534" y="5190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742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FD3743-41E3-4060-AC46-B39CD2532F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506" y="2980382"/>
            <a:ext cx="1386561" cy="20109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3AF78A-9BF3-4F5C-A4EA-73A95F993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528" y="-206477"/>
            <a:ext cx="3416943" cy="2425835"/>
          </a:xfrm>
          <a:prstGeom prst="rect">
            <a:avLst/>
          </a:prstGeom>
        </p:spPr>
      </p:pic>
      <p:pic>
        <p:nvPicPr>
          <p:cNvPr id="5" name="домовой прощание">
            <a:hlinkClick r:id="" action="ppaction://media"/>
            <a:extLst>
              <a:ext uri="{FF2B5EF4-FFF2-40B4-BE49-F238E27FC236}">
                <a16:creationId xmlns:a16="http://schemas.microsoft.com/office/drawing/2014/main" id="{38433840-BA75-4ED8-8EC0-958B1E6A7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9264" y="5424948"/>
            <a:ext cx="1052052" cy="10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6 0.08542 L -0.05456 0.08542 C -0.07409 0.07222 -0.06927 0.06875 -0.08594 0.07685 C -0.09089 0.07917 -0.10052 0.08542 -0.10052 0.08542 C -0.11172 0.11551 -0.10534 0.10555 -0.11745 0.11991 C -0.11823 0.12407 -0.11797 0.12963 -0.11979 0.13264 C -0.12396 0.14004 -0.13438 0.15 -0.13438 0.15 C -0.14558 0.18009 -0.1392 0.16991 -0.1513 0.18426 C -0.15847 0.18287 -0.16589 0.18264 -0.17305 0.18009 C -0.178 0.17824 -0.1875 0.17153 -0.1875 0.17153 C -0.1892 0.16713 -0.19011 0.1618 -0.19245 0.15856 C -0.1944 0.15579 -0.19753 0.15671 -0.19961 0.15417 C -0.20248 0.15092 -0.20443 0.1456 -0.2069 0.14143 C -0.21354 0.10579 -0.20378 0.16157 -0.21172 0.08542 C -0.21263 0.07662 -0.21498 0.06829 -0.21654 0.05972 L -0.21901 0.04676 C -0.22539 0.04815 -0.23229 0.04722 -0.23841 0.05092 C -0.2599 0.06481 -0.24688 0.06504 -0.26016 0.08542 C -0.26289 0.08958 -0.26654 0.0912 -0.26979 0.09398 C -0.27227 0.09977 -0.27422 0.10625 -0.27709 0.11134 C -0.27917 0.11481 -0.28203 0.11643 -0.28438 0.11991 C -0.28698 0.12384 -0.28907 0.1287 -0.29154 0.13264 C -0.29545 0.13889 -0.3 0.14352 -0.30365 0.15 C -0.30573 0.1537 -0.30651 0.15926 -0.30847 0.16296 C -0.32617 0.19421 -0.31446 0.16875 -0.32787 0.18866 C -0.33047 0.19259 -0.33255 0.19768 -0.33516 0.20162 C -0.33737 0.20486 -0.34011 0.20694 -0.34232 0.21018 C -0.34505 0.21412 -0.34675 0.21967 -0.34961 0.22315 C -0.35183 0.22546 -0.35456 0.22523 -0.3569 0.22731 C -0.35951 0.22963 -0.36146 0.23403 -0.3642 0.23588 C -0.36719 0.23819 -0.37058 0.23866 -0.37383 0.24028 C -0.3763 0.24143 -0.37865 0.24305 -0.38112 0.24467 L -0.64479 0.24028 C -0.6474 0.24028 -0.64961 0.23727 -0.65209 0.23588 C -0.65521 0.23426 -0.65847 0.23333 -0.66172 0.23171 C -0.6642 0.23032 -0.66641 0.22801 -0.66901 0.22731 C -0.67774 0.22523 -0.68672 0.22454 -0.69558 0.22315 C -0.69961 0.22153 -0.70378 0.22129 -0.70769 0.21875 C -0.71042 0.2169 -0.71237 0.2125 -0.71498 0.21018 C -0.71719 0.2081 -0.71979 0.20717 -0.72214 0.20579 C -0.72136 0.18009 -0.72162 0.15417 -0.71979 0.12847 C -0.71914 0.11944 -0.71654 0.11134 -0.71498 0.10254 C -0.7142 0.09838 -0.71394 0.09352 -0.7125 0.08981 C -0.71094 0.08542 -0.70899 0.08148 -0.70769 0.07685 C -0.70573 0.06991 -0.70391 0.05324 -0.70287 0.04676 C -0.70209 0.04236 -0.7017 0.03773 -0.70039 0.03379 C -0.69766 0.02477 -0.69258 0.01782 -0.69076 0.0081 C -0.68464 -0.02454 -0.68894 -0.01042 -0.67865 -0.03496 C -0.67253 -0.06736 -0.68073 -0.02732 -0.67136 -0.06088 C -0.67032 -0.06482 -0.67019 -0.06968 -0.66901 -0.07361 C -0.66771 -0.07824 -0.6655 -0.08195 -0.6642 -0.08658 C -0.66302 -0.09074 -0.66328 -0.09583 -0.66172 -0.09954 C -0.6599 -0.10347 -0.6569 -0.10533 -0.65443 -0.1081 L -0.64961 -0.1338 L -0.64727 -0.14676 C -0.64636 -0.15833 -0.64545 -0.16968 -0.64479 -0.18125 C -0.64375 -0.19977 -0.64401 -0.21875 -0.64232 -0.23704 C -0.64154 -0.24607 -0.6392 -0.2544 -0.6375 -0.26296 C -0.63425 -0.28079 -0.63646 -0.27199 -0.63021 -0.28866 L -0.62539 -0.31458 C -0.62461 -0.31875 -0.62448 -0.32361 -0.62305 -0.32732 C -0.61979 -0.33611 -0.61524 -0.34352 -0.61328 -0.35324 C -0.6125 -0.35741 -0.61237 -0.36227 -0.61094 -0.36621 C -0.60716 -0.37616 -0.6017 -0.38125 -0.59636 -0.38773 C -0.58425 -0.41991 -0.59857 -0.37894 -0.5892 -0.41783 C -0.58711 -0.42593 -0.58073 -0.43843 -0.57709 -0.44352 C -0.5724 -0.44977 -0.5681 -0.45741 -0.5625 -0.46065 L -0.54805 -0.46921 C -0.53034 -0.46783 -0.5125 -0.46713 -0.49479 -0.46505 C -0.48907 -0.46435 -0.4836 -0.46088 -0.47787 -0.46065 C -0.44076 -0.45949 -0.40365 -0.46065 -0.36654 -0.46065 L -0.36654 -0.46065 L -0.36654 -0.46065 L -0.36654 -0.46065 " pathEditMode="relative" ptsTypes="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13AE9-0503-4C76-B251-C6726634B43E}"/>
              </a:ext>
            </a:extLst>
          </p:cNvPr>
          <p:cNvSpPr txBox="1"/>
          <p:nvPr/>
        </p:nvSpPr>
        <p:spPr>
          <a:xfrm>
            <a:off x="2802194" y="117987"/>
            <a:ext cx="334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ЯРМАРКА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7A8756-A802-41A4-98C1-BCACBD6615B4}"/>
              </a:ext>
            </a:extLst>
          </p:cNvPr>
          <p:cNvGrpSpPr/>
          <p:nvPr/>
        </p:nvGrpSpPr>
        <p:grpSpPr>
          <a:xfrm>
            <a:off x="323897" y="1513004"/>
            <a:ext cx="11445317" cy="5212261"/>
            <a:chOff x="323896" y="1439262"/>
            <a:chExt cx="11445317" cy="5212261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0DAB870-CBFB-4B19-9B87-4DC7771506D6}"/>
                </a:ext>
              </a:extLst>
            </p:cNvPr>
            <p:cNvSpPr/>
            <p:nvPr/>
          </p:nvSpPr>
          <p:spPr>
            <a:xfrm>
              <a:off x="9969910" y="6459794"/>
              <a:ext cx="1799303" cy="191729"/>
            </a:xfrm>
            <a:prstGeom prst="roundRect">
              <a:avLst/>
            </a:prstGeom>
            <a:solidFill>
              <a:srgbClr val="9F9941"/>
            </a:solidFill>
            <a:ln>
              <a:solidFill>
                <a:srgbClr val="9F9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BDD5EE7-1D89-4E0E-98DC-3C4D3AF94057}"/>
                </a:ext>
              </a:extLst>
            </p:cNvPr>
            <p:cNvSpPr/>
            <p:nvPr/>
          </p:nvSpPr>
          <p:spPr>
            <a:xfrm rot="20265060">
              <a:off x="523202" y="1439262"/>
              <a:ext cx="1356851" cy="220128"/>
            </a:xfrm>
            <a:prstGeom prst="roundRect">
              <a:avLst/>
            </a:prstGeom>
            <a:solidFill>
              <a:srgbClr val="D8AD69"/>
            </a:solidFill>
            <a:ln>
              <a:solidFill>
                <a:srgbClr val="E2B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87AF39-7CB9-488F-A0A3-02D2D2989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32222">
              <a:off x="536077" y="1551423"/>
              <a:ext cx="1335140" cy="71329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8800253-7E3C-47D0-BFDE-34E7A21CC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69729">
              <a:off x="323896" y="1774418"/>
              <a:ext cx="1981093" cy="98236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B256647-732A-4308-8295-2F064FD1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0913">
              <a:off x="594006" y="2239117"/>
              <a:ext cx="2017044" cy="77288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8F3F842-271D-44F4-8338-226026B2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75278">
              <a:off x="695348" y="2607517"/>
              <a:ext cx="1574039" cy="7835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BC5ABA4-DE75-4532-8D39-4B11DC852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25963">
              <a:off x="679406" y="3014093"/>
              <a:ext cx="1335140" cy="7132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8ACECF8-08AA-4604-98B0-DBED46AE6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16365">
              <a:off x="599292" y="3341054"/>
              <a:ext cx="1335140" cy="71329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05C244-884A-4DD2-A935-05DDB161E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0697" y="1691479"/>
            <a:ext cx="1509379" cy="23683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B963ED-84D0-4661-AC3E-408A4CC24E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767" y="1736447"/>
            <a:ext cx="1049707" cy="11464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508DD0-918D-420A-93F4-AA045B22D99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53" y="2367958"/>
            <a:ext cx="759052" cy="8290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A6C9D02-55A3-438B-9144-46FE09B1AD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56" y="1300067"/>
            <a:ext cx="789976" cy="80282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C9E8A86-B847-447E-8368-E7B709D2C62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9282">
            <a:off x="387748" y="1669227"/>
            <a:ext cx="1078820" cy="8442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4EB3D5-3A86-4EF8-9E6B-18A4474BCDC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8" y="3213550"/>
            <a:ext cx="610385" cy="66966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252204B-09BD-401B-BE08-BD69011FAB7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8853">
            <a:off x="842903" y="2556048"/>
            <a:ext cx="1778798" cy="1185865"/>
          </a:xfrm>
          <a:prstGeom prst="rect">
            <a:avLst/>
          </a:prstGeom>
        </p:spPr>
      </p:pic>
      <p:sp>
        <p:nvSpPr>
          <p:cNvPr id="39" name="Блок-схема: узел 38">
            <a:extLst>
              <a:ext uri="{FF2B5EF4-FFF2-40B4-BE49-F238E27FC236}">
                <a16:creationId xmlns:a16="http://schemas.microsoft.com/office/drawing/2014/main" id="{68E85713-9B31-4037-A2BE-3D67FC301CFF}"/>
              </a:ext>
            </a:extLst>
          </p:cNvPr>
          <p:cNvSpPr/>
          <p:nvPr/>
        </p:nvSpPr>
        <p:spPr>
          <a:xfrm flipV="1">
            <a:off x="1010581" y="1830132"/>
            <a:ext cx="45719" cy="49892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14635F-C560-4667-95C3-A512BC2BEBB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933" y="1484752"/>
            <a:ext cx="54869" cy="60965"/>
          </a:xfrm>
          <a:prstGeom prst="rect">
            <a:avLst/>
          </a:prstGeom>
        </p:spPr>
      </p:pic>
      <p:pic>
        <p:nvPicPr>
          <p:cNvPr id="12" name="скоморох">
            <a:hlinkClick r:id="" action="ppaction://media"/>
            <a:extLst>
              <a:ext uri="{FF2B5EF4-FFF2-40B4-BE49-F238E27FC236}">
                <a16:creationId xmlns:a16="http://schemas.microsoft.com/office/drawing/2014/main" id="{93DE1F77-69AF-4B0F-AED4-65A446295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7488" y="6115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33</Words>
  <Application>Microsoft Office PowerPoint</Application>
  <PresentationFormat>Широкоэкранный</PresentationFormat>
  <Paragraphs>8</Paragraphs>
  <Slides>14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Филатова</dc:creator>
  <cp:lastModifiedBy>Оксана Филатова</cp:lastModifiedBy>
  <cp:revision>79</cp:revision>
  <cp:lastPrinted>2017-11-15T08:55:54Z</cp:lastPrinted>
  <dcterms:created xsi:type="dcterms:W3CDTF">2017-10-22T19:53:06Z</dcterms:created>
  <dcterms:modified xsi:type="dcterms:W3CDTF">2018-02-23T11:57:09Z</dcterms:modified>
</cp:coreProperties>
</file>