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8F669F0D-CEF7-459A-A06A-25A7A8281A2E}" type="datetimeFigureOut">
              <a:rPr lang="ru-RU" smtClean="0"/>
              <a:t>27.02.2018</a:t>
            </a:fld>
            <a:endParaRPr lang="ru-RU"/>
          </a:p>
        </p:txBody>
      </p:sp>
      <p:sp>
        <p:nvSpPr>
          <p:cNvPr id="16" name="Номер слайда 15"/>
          <p:cNvSpPr>
            <a:spLocks noGrp="1"/>
          </p:cNvSpPr>
          <p:nvPr>
            <p:ph type="sldNum" sz="quarter" idx="11"/>
          </p:nvPr>
        </p:nvSpPr>
        <p:spPr/>
        <p:txBody>
          <a:bodyPr/>
          <a:lstStyle/>
          <a:p>
            <a:fld id="{2DD9D7B6-D2B0-49EB-BB63-EC41D5FC5233}" type="slidenum">
              <a:rPr lang="ru-RU" smtClean="0"/>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669F0D-CEF7-459A-A06A-25A7A8281A2E}" type="datetimeFigureOut">
              <a:rPr lang="ru-RU" smtClean="0"/>
              <a:t>27.02.2018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DD9D7B6-D2B0-49EB-BB63-EC41D5FC523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669F0D-CEF7-459A-A06A-25A7A8281A2E}" type="datetimeFigureOut">
              <a:rPr lang="ru-RU" smtClean="0"/>
              <a:t>27.02.2018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DD9D7B6-D2B0-49EB-BB63-EC41D5FC523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8F669F0D-CEF7-459A-A06A-25A7A8281A2E}" type="datetimeFigureOut">
              <a:rPr lang="ru-RU" smtClean="0"/>
              <a:t>27.02.2018</a:t>
            </a:fld>
            <a:endParaRPr lang="ru-RU"/>
          </a:p>
        </p:txBody>
      </p:sp>
      <p:sp>
        <p:nvSpPr>
          <p:cNvPr id="15" name="Номер слайда 14"/>
          <p:cNvSpPr>
            <a:spLocks noGrp="1"/>
          </p:cNvSpPr>
          <p:nvPr>
            <p:ph type="sldNum" sz="quarter" idx="15"/>
          </p:nvPr>
        </p:nvSpPr>
        <p:spPr/>
        <p:txBody>
          <a:bodyPr/>
          <a:lstStyle>
            <a:lvl1pPr algn="ctr">
              <a:defRPr/>
            </a:lvl1pPr>
          </a:lstStyle>
          <a:p>
            <a:fld id="{2DD9D7B6-D2B0-49EB-BB63-EC41D5FC5233}" type="slidenum">
              <a:rPr lang="ru-RU" smtClean="0"/>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8F669F0D-CEF7-459A-A06A-25A7A8281A2E}" type="datetimeFigureOut">
              <a:rPr lang="ru-RU" smtClean="0"/>
              <a:t>27.02.2018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DD9D7B6-D2B0-49EB-BB63-EC41D5FC5233}" type="slidenum">
              <a:rPr lang="ru-RU" smtClean="0"/>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8F669F0D-CEF7-459A-A06A-25A7A8281A2E}" type="datetimeFigureOut">
              <a:rPr lang="ru-RU" smtClean="0"/>
              <a:t>27.02.2018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DD9D7B6-D2B0-49EB-BB63-EC41D5FC5233}"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2DD9D7B6-D2B0-49EB-BB63-EC41D5FC5233}" type="slidenum">
              <a:rPr lang="ru-RU" smtClean="0"/>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8F669F0D-CEF7-459A-A06A-25A7A8281A2E}" type="datetimeFigureOut">
              <a:rPr lang="ru-RU" smtClean="0"/>
              <a:t>27.02.2018</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8F669F0D-CEF7-459A-A06A-25A7A8281A2E}" type="datetimeFigureOut">
              <a:rPr lang="ru-RU" smtClean="0"/>
              <a:t>27.02.2018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DD9D7B6-D2B0-49EB-BB63-EC41D5FC5233}"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F669F0D-CEF7-459A-A06A-25A7A8281A2E}" type="datetimeFigureOut">
              <a:rPr lang="ru-RU" smtClean="0"/>
              <a:t>27.02.2018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DD9D7B6-D2B0-49EB-BB63-EC41D5FC523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8F669F0D-CEF7-459A-A06A-25A7A8281A2E}" type="datetimeFigureOut">
              <a:rPr lang="ru-RU" smtClean="0"/>
              <a:t>27.02.2018</a:t>
            </a:fld>
            <a:endParaRPr lang="ru-RU"/>
          </a:p>
        </p:txBody>
      </p:sp>
      <p:sp>
        <p:nvSpPr>
          <p:cNvPr id="9" name="Номер слайда 8"/>
          <p:cNvSpPr>
            <a:spLocks noGrp="1"/>
          </p:cNvSpPr>
          <p:nvPr>
            <p:ph type="sldNum" sz="quarter" idx="15"/>
          </p:nvPr>
        </p:nvSpPr>
        <p:spPr/>
        <p:txBody>
          <a:bodyPr/>
          <a:lstStyle/>
          <a:p>
            <a:fld id="{2DD9D7B6-D2B0-49EB-BB63-EC41D5FC5233}" type="slidenum">
              <a:rPr lang="ru-RU" smtClean="0"/>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8F669F0D-CEF7-459A-A06A-25A7A8281A2E}" type="datetimeFigureOut">
              <a:rPr lang="ru-RU" smtClean="0"/>
              <a:t>27.02.2018</a:t>
            </a:fld>
            <a:endParaRPr lang="ru-RU"/>
          </a:p>
        </p:txBody>
      </p:sp>
      <p:sp>
        <p:nvSpPr>
          <p:cNvPr id="9" name="Номер слайда 8"/>
          <p:cNvSpPr>
            <a:spLocks noGrp="1"/>
          </p:cNvSpPr>
          <p:nvPr>
            <p:ph type="sldNum" sz="quarter" idx="11"/>
          </p:nvPr>
        </p:nvSpPr>
        <p:spPr/>
        <p:txBody>
          <a:bodyPr/>
          <a:lstStyle/>
          <a:p>
            <a:fld id="{2DD9D7B6-D2B0-49EB-BB63-EC41D5FC5233}" type="slidenum">
              <a:rPr lang="ru-RU" smtClean="0"/>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F669F0D-CEF7-459A-A06A-25A7A8281A2E}" type="datetimeFigureOut">
              <a:rPr lang="ru-RU" smtClean="0"/>
              <a:t>27.02.2018</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DD9D7B6-D2B0-49EB-BB63-EC41D5FC5233}" type="slidenum">
              <a:rPr lang="ru-RU" smtClean="0"/>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42910" y="2928934"/>
            <a:ext cx="8305800" cy="586452"/>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b="1"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Ежурова</a:t>
            </a:r>
            <a:r>
              <a:rPr lang="ru-RU"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ru-RU"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Кирилла</a:t>
            </a:r>
            <a:r>
              <a:rPr lang="en-US"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r>
              <a:rPr lang="ru-RU"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2 «Б» класс</a:t>
            </a:r>
            <a:endParaRPr lang="ru-RU" b="1"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Заголовок 1"/>
          <p:cNvSpPr>
            <a:spLocks noGrp="1"/>
          </p:cNvSpPr>
          <p:nvPr>
            <p:ph type="ctrTitle"/>
          </p:nvPr>
        </p:nvSpPr>
        <p:spPr>
          <a:xfrm>
            <a:off x="500034" y="357166"/>
            <a:ext cx="8305800" cy="1486130"/>
          </a:xfrm>
        </p:spPr>
        <p:txBody>
          <a:bodyPr/>
          <a:lstStyle/>
          <a:p>
            <a:r>
              <a:rPr lang="ru-RU" dirty="0" smtClean="0"/>
              <a:t>Проект по математике</a:t>
            </a:r>
            <a:br>
              <a:rPr lang="ru-RU" dirty="0" smtClean="0"/>
            </a:br>
            <a:r>
              <a:rPr lang="ru-RU" dirty="0" smtClean="0"/>
              <a:t>«Оригами»</a:t>
            </a:r>
            <a:endParaRPr lang="ru-RU" dirty="0"/>
          </a:p>
        </p:txBody>
      </p:sp>
      <p:sp>
        <p:nvSpPr>
          <p:cNvPr id="13314" name="AutoShape 2" descr="Картинки по запросу оригам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3316" name="AutoShape 4" descr="Картинки по запросу оригам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3317" name="Picture 5" descr="C:\Users\kirya.DESKTOP-0K62C4A\Desktop\11.jpg"/>
          <p:cNvPicPr>
            <a:picLocks noChangeAspect="1" noChangeArrowheads="1"/>
          </p:cNvPicPr>
          <p:nvPr/>
        </p:nvPicPr>
        <p:blipFill>
          <a:blip r:embed="rId2"/>
          <a:srcRect/>
          <a:stretch>
            <a:fillRect/>
          </a:stretch>
        </p:blipFill>
        <p:spPr bwMode="auto">
          <a:xfrm>
            <a:off x="428596" y="4214818"/>
            <a:ext cx="2466975" cy="1847850"/>
          </a:xfrm>
          <a:prstGeom prst="rect">
            <a:avLst/>
          </a:prstGeom>
          <a:noFill/>
        </p:spPr>
      </p:pic>
      <p:pic>
        <p:nvPicPr>
          <p:cNvPr id="13318" name="Picture 6" descr="C:\Users\kirya.DESKTOP-0K62C4A\Desktop\Podelki-origami-3-3.jpg"/>
          <p:cNvPicPr>
            <a:picLocks noChangeAspect="1" noChangeArrowheads="1"/>
          </p:cNvPicPr>
          <p:nvPr/>
        </p:nvPicPr>
        <p:blipFill>
          <a:blip r:embed="rId3"/>
          <a:srcRect/>
          <a:stretch>
            <a:fillRect/>
          </a:stretch>
        </p:blipFill>
        <p:spPr bwMode="auto">
          <a:xfrm>
            <a:off x="3000364" y="4214818"/>
            <a:ext cx="3047997" cy="1799571"/>
          </a:xfrm>
          <a:prstGeom prst="rect">
            <a:avLst/>
          </a:prstGeom>
          <a:noFill/>
        </p:spPr>
      </p:pic>
      <p:pic>
        <p:nvPicPr>
          <p:cNvPr id="13319" name="Picture 7" descr="C:\Users\kirya.DESKTOP-0K62C4A\Desktop\images.jpg"/>
          <p:cNvPicPr>
            <a:picLocks noChangeAspect="1" noChangeArrowheads="1"/>
          </p:cNvPicPr>
          <p:nvPr/>
        </p:nvPicPr>
        <p:blipFill>
          <a:blip r:embed="rId4"/>
          <a:srcRect/>
          <a:stretch>
            <a:fillRect/>
          </a:stretch>
        </p:blipFill>
        <p:spPr bwMode="auto">
          <a:xfrm>
            <a:off x="6215074" y="4214818"/>
            <a:ext cx="2647950" cy="185738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r>
              <a:rPr lang="ru-RU" dirty="0" smtClean="0"/>
              <a:t>У историков </a:t>
            </a:r>
            <a:r>
              <a:rPr lang="ru-RU" dirty="0" smtClean="0"/>
              <a:t>не вызывает сомнения, что бумага была изобретена именно в Китае. Однако, несмотря на существование небольшого числа изделий, сложенных из бумаги, традиционно считающихся китайскими, родиной оригами стала именно Япония. Возможно, это объясняется тем, что в этой стране процесс складывания удачно иллюстрировал некоторые мировоззренческие идеи философии Дзен.</a:t>
            </a:r>
          </a:p>
          <a:p>
            <a:r>
              <a:rPr lang="ru-RU" dirty="0" smtClean="0"/>
              <a:t>Именно там, в Древнем Китае, в 105 году нашей эры появились первые предпосылки для возникновения оригами - искусства складывания любых фигурок из квадратного листа бумаги без использования ножниц и клея.</a:t>
            </a:r>
          </a:p>
          <a:p>
            <a:endParaRPr lang="ru-RU" dirty="0"/>
          </a:p>
        </p:txBody>
      </p:sp>
      <p:sp>
        <p:nvSpPr>
          <p:cNvPr id="3" name="Заголовок 2"/>
          <p:cNvSpPr>
            <a:spLocks noGrp="1"/>
          </p:cNvSpPr>
          <p:nvPr>
            <p:ph type="title"/>
          </p:nvPr>
        </p:nvSpPr>
        <p:spPr/>
        <p:txBody>
          <a:bodyPr/>
          <a:lstStyle/>
          <a:p>
            <a:pPr algn="ctr"/>
            <a:r>
              <a:rPr lang="ru-RU"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Родина оригами</a:t>
            </a:r>
            <a:endParaRPr lang="ru-RU"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85000" lnSpcReduction="20000"/>
            <a:scene3d>
              <a:camera prst="orthographicFront"/>
              <a:lightRig rig="balanced" dir="t">
                <a:rot lat="0" lon="0" rev="2100000"/>
              </a:lightRig>
            </a:scene3d>
            <a:sp3d extrusionH="57150" prstMaterial="metal">
              <a:bevelT w="38100" h="25400"/>
              <a:contourClr>
                <a:schemeClr val="bg2"/>
              </a:contourClr>
            </a:sp3d>
          </a:bodyPr>
          <a:lstStyle/>
          <a:p>
            <a:r>
              <a:rPr lang="ru-RU" b="1" dirty="0" smtClean="0">
                <a:ln w="50800"/>
                <a:solidFill>
                  <a:schemeClr val="bg1">
                    <a:shade val="50000"/>
                  </a:schemeClr>
                </a:solidFill>
              </a:rPr>
              <a:t>Модульное оригами </a:t>
            </a:r>
            <a:r>
              <a:rPr lang="ru-RU" dirty="0" smtClean="0">
                <a:ln w="50800"/>
                <a:solidFill>
                  <a:schemeClr val="bg1">
                    <a:shade val="50000"/>
                  </a:schemeClr>
                </a:solidFill>
              </a:rPr>
              <a:t>– когда фигурка из бумаги состоит из нескольких мелких фигурок.</a:t>
            </a:r>
          </a:p>
          <a:p>
            <a:r>
              <a:rPr lang="ru-RU" b="1" dirty="0" smtClean="0">
                <a:ln w="50800"/>
                <a:solidFill>
                  <a:schemeClr val="bg1">
                    <a:shade val="50000"/>
                  </a:schemeClr>
                </a:solidFill>
              </a:rPr>
              <a:t>Простое оригами </a:t>
            </a:r>
            <a:r>
              <a:rPr lang="ru-RU" dirty="0" smtClean="0">
                <a:ln w="50800"/>
                <a:solidFill>
                  <a:schemeClr val="bg1">
                    <a:shade val="50000"/>
                  </a:schemeClr>
                </a:solidFill>
              </a:rPr>
              <a:t>- этот </a:t>
            </a:r>
            <a:r>
              <a:rPr lang="ru-RU" dirty="0" smtClean="0">
                <a:ln w="50800"/>
                <a:solidFill>
                  <a:schemeClr val="bg1">
                    <a:shade val="50000"/>
                  </a:schemeClr>
                </a:solidFill>
              </a:rPr>
              <a:t>вид оригами является самым простым в </a:t>
            </a:r>
            <a:r>
              <a:rPr lang="ru-RU" dirty="0" smtClean="0">
                <a:ln w="50800"/>
                <a:solidFill>
                  <a:schemeClr val="bg1">
                    <a:shade val="50000"/>
                  </a:schemeClr>
                </a:solidFill>
              </a:rPr>
              <a:t>исполнении. С </a:t>
            </a:r>
            <a:r>
              <a:rPr lang="ru-RU" dirty="0" smtClean="0">
                <a:ln w="50800"/>
                <a:solidFill>
                  <a:schemeClr val="bg1">
                    <a:shade val="50000"/>
                  </a:schemeClr>
                </a:solidFill>
              </a:rPr>
              <a:t>его помощью можно складывать красивых журавликов из бумаги, драконов и многие другие фигурки.</a:t>
            </a:r>
            <a:r>
              <a:rPr lang="ru-RU" b="1" dirty="0" smtClean="0">
                <a:ln w="50800"/>
                <a:solidFill>
                  <a:schemeClr val="bg1">
                    <a:shade val="50000"/>
                  </a:schemeClr>
                </a:solidFill>
              </a:rPr>
              <a:t> </a:t>
            </a:r>
            <a:endParaRPr lang="ru-RU" b="1" dirty="0" smtClean="0">
              <a:ln w="50800"/>
              <a:solidFill>
                <a:schemeClr val="bg1">
                  <a:shade val="50000"/>
                </a:schemeClr>
              </a:solidFill>
            </a:endParaRPr>
          </a:p>
          <a:p>
            <a:r>
              <a:rPr lang="ru-RU" b="1" dirty="0" smtClean="0">
                <a:ln w="50800"/>
                <a:solidFill>
                  <a:schemeClr val="bg1">
                    <a:shade val="50000"/>
                  </a:schemeClr>
                </a:solidFill>
              </a:rPr>
              <a:t>Оригами паттерн </a:t>
            </a:r>
            <a:r>
              <a:rPr lang="ru-RU" dirty="0" smtClean="0">
                <a:ln w="50800"/>
                <a:solidFill>
                  <a:schemeClr val="bg1">
                    <a:shade val="50000"/>
                  </a:schemeClr>
                </a:solidFill>
              </a:rPr>
              <a:t> </a:t>
            </a:r>
            <a:r>
              <a:rPr lang="ru-RU" dirty="0" smtClean="0">
                <a:ln w="50800"/>
                <a:solidFill>
                  <a:schemeClr val="bg1">
                    <a:shade val="50000"/>
                  </a:schemeClr>
                </a:solidFill>
              </a:rPr>
              <a:t>– весьма необычная техника складывания фигурок из листа бумаги. На бумаге, из которой будет выполняться поделка, заранее отмечаются все линии сгибов, по ним необходимо складывать лист. Паттерн является одним из самых сложных видов оригами. </a:t>
            </a:r>
            <a:endParaRPr lang="ru-RU" dirty="0" smtClean="0">
              <a:ln w="50800"/>
              <a:solidFill>
                <a:schemeClr val="bg1">
                  <a:shade val="50000"/>
                </a:schemeClr>
              </a:solidFill>
            </a:endParaRPr>
          </a:p>
          <a:p>
            <a:r>
              <a:rPr lang="ru-RU" b="1" dirty="0" err="1" smtClean="0">
                <a:ln w="50800"/>
                <a:solidFill>
                  <a:schemeClr val="bg1">
                    <a:shade val="50000"/>
                  </a:schemeClr>
                </a:solidFill>
              </a:rPr>
              <a:t>Квиллинг</a:t>
            </a:r>
            <a:r>
              <a:rPr lang="ru-RU" b="1" dirty="0" smtClean="0">
                <a:ln w="50800"/>
                <a:solidFill>
                  <a:schemeClr val="bg1">
                    <a:shade val="50000"/>
                  </a:schemeClr>
                </a:solidFill>
              </a:rPr>
              <a:t> </a:t>
            </a:r>
            <a:r>
              <a:rPr lang="ru-RU" dirty="0" smtClean="0">
                <a:ln w="50800"/>
                <a:solidFill>
                  <a:schemeClr val="bg1">
                    <a:shade val="50000"/>
                  </a:schemeClr>
                </a:solidFill>
              </a:rPr>
              <a:t>- </a:t>
            </a:r>
            <a:r>
              <a:rPr lang="ru-RU" dirty="0" smtClean="0">
                <a:ln w="50800"/>
                <a:solidFill>
                  <a:schemeClr val="bg1">
                    <a:shade val="50000"/>
                  </a:schemeClr>
                </a:solidFill>
              </a:rPr>
              <a:t>закрученные длинные полоски бумаги разной длины. Именно из этих бумажных завитушек составляются композиции, объемные рисунки, которые выглядят необычно и красиво. </a:t>
            </a:r>
            <a:endParaRPr lang="ru-RU" dirty="0" smtClean="0">
              <a:ln w="50800"/>
              <a:solidFill>
                <a:schemeClr val="bg1">
                  <a:shade val="50000"/>
                </a:schemeClr>
              </a:solidFill>
            </a:endParaRPr>
          </a:p>
          <a:p>
            <a:endParaRPr lang="ru-RU" b="1" dirty="0">
              <a:ln w="50800"/>
              <a:solidFill>
                <a:schemeClr val="bg1">
                  <a:shade val="50000"/>
                </a:schemeClr>
              </a:solidFill>
            </a:endParaRPr>
          </a:p>
        </p:txBody>
      </p:sp>
      <p:sp>
        <p:nvSpPr>
          <p:cNvPr id="3" name="Заголовок 2"/>
          <p:cNvSpPr>
            <a:spLocks noGrp="1"/>
          </p:cNvSpPr>
          <p:nvPr>
            <p:ph type="title"/>
          </p:nvPr>
        </p:nvSpPr>
        <p:spPr/>
        <p:txBody>
          <a:bodyPr/>
          <a:lstStyle/>
          <a:p>
            <a:pPr algn="ctr"/>
            <a:r>
              <a:rPr lang="ru-RU"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Виды оригами</a:t>
            </a:r>
            <a:endParaRPr lang="ru-RU" b="1"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Модульное  оригами</a:t>
            </a:r>
            <a:endParaRPr lang="ru-RU"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15362" name="Picture 2" descr="C:\Users\kirya.DESKTOP-0K62C4A\Desktop\220px-Origami_ball.jpg"/>
          <p:cNvPicPr>
            <a:picLocks noGrp="1" noChangeAspect="1" noChangeArrowheads="1"/>
          </p:cNvPicPr>
          <p:nvPr>
            <p:ph idx="1"/>
          </p:nvPr>
        </p:nvPicPr>
        <p:blipFill>
          <a:blip r:embed="rId2"/>
          <a:srcRect/>
          <a:stretch>
            <a:fillRect/>
          </a:stretch>
        </p:blipFill>
        <p:spPr bwMode="auto">
          <a:xfrm>
            <a:off x="2357422" y="1928802"/>
            <a:ext cx="4254520" cy="425452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Простое  оригами</a:t>
            </a:r>
            <a:endParaRPr lang="ru-RU" b="1"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6386" name="Picture 2" descr="C:\Users\kirya.DESKTOP-0K62C4A\Desktop\6758455-13-14.jpg"/>
          <p:cNvPicPr>
            <a:picLocks noGrp="1" noChangeAspect="1" noChangeArrowheads="1"/>
          </p:cNvPicPr>
          <p:nvPr>
            <p:ph idx="1"/>
          </p:nvPr>
        </p:nvPicPr>
        <p:blipFill>
          <a:blip r:embed="rId2"/>
          <a:srcRect/>
          <a:stretch>
            <a:fillRect/>
          </a:stretch>
        </p:blipFill>
        <p:spPr bwMode="auto">
          <a:xfrm>
            <a:off x="1238250" y="2105025"/>
            <a:ext cx="6667500" cy="34099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scene3d>
              <a:camera prst="orthographicFront"/>
              <a:lightRig rig="balanced" dir="t">
                <a:rot lat="0" lon="0" rev="2100000"/>
              </a:lightRig>
            </a:scene3d>
            <a:sp3d extrusionH="57150" prstMaterial="metal">
              <a:bevelT w="38100" h="25400"/>
              <a:contourClr>
                <a:schemeClr val="bg2"/>
              </a:contourClr>
            </a:sp3d>
          </a:bodyPr>
          <a:lstStyle/>
          <a:p>
            <a:pPr algn="ctr"/>
            <a:r>
              <a:rPr lang="ru-RU" b="1" spc="0" dirty="0" smtClean="0">
                <a:ln w="50800"/>
                <a:solidFill>
                  <a:schemeClr val="bg1">
                    <a:shade val="50000"/>
                  </a:schemeClr>
                </a:solidFill>
                <a:effectLst/>
              </a:rPr>
              <a:t>Оригами  паттерн</a:t>
            </a:r>
            <a:endParaRPr lang="ru-RU" b="1" spc="0" dirty="0">
              <a:ln w="50800"/>
              <a:solidFill>
                <a:schemeClr val="bg1">
                  <a:shade val="50000"/>
                </a:schemeClr>
              </a:solidFill>
              <a:effectLst/>
            </a:endParaRPr>
          </a:p>
        </p:txBody>
      </p:sp>
      <p:pic>
        <p:nvPicPr>
          <p:cNvPr id="17410" name="Picture 2" descr="C:\Users\kirya.DESKTOP-0K62C4A\Desktop\Без названия.jpg"/>
          <p:cNvPicPr>
            <a:picLocks noGrp="1" noChangeAspect="1" noChangeArrowheads="1"/>
          </p:cNvPicPr>
          <p:nvPr>
            <p:ph idx="1"/>
          </p:nvPr>
        </p:nvPicPr>
        <p:blipFill>
          <a:blip r:embed="rId2"/>
          <a:srcRect/>
          <a:stretch>
            <a:fillRect/>
          </a:stretch>
        </p:blipFill>
        <p:spPr bwMode="auto">
          <a:xfrm>
            <a:off x="1857356" y="2214554"/>
            <a:ext cx="5367365" cy="329148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Оригами  </a:t>
            </a:r>
            <a:r>
              <a:rPr lang="ru-RU"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квиллинг</a:t>
            </a:r>
            <a:endParaRPr lang="ru-RU"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18434" name="Picture 2" descr="C:\Users\kirya.DESKTOP-0K62C4A\Desktop\origami-qviling.jpg"/>
          <p:cNvPicPr>
            <a:picLocks noGrp="1" noChangeAspect="1" noChangeArrowheads="1"/>
          </p:cNvPicPr>
          <p:nvPr>
            <p:ph idx="1"/>
          </p:nvPr>
        </p:nvPicPr>
        <p:blipFill>
          <a:blip r:embed="rId2"/>
          <a:srcRect/>
          <a:stretch>
            <a:fillRect/>
          </a:stretch>
        </p:blipFill>
        <p:spPr bwMode="auto">
          <a:xfrm>
            <a:off x="2643174" y="2000240"/>
            <a:ext cx="3833831" cy="398718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00034" y="2714620"/>
            <a:ext cx="8229600" cy="1219200"/>
          </a:xfrm>
        </p:spPr>
        <p:txBody>
          <a:bodyPr>
            <a:normAutofit/>
          </a:bodyPr>
          <a:lstStyle/>
          <a:p>
            <a:pPr algn="ctr"/>
            <a:r>
              <a:rPr lang="ru-RU" sz="6000" dirty="0" smtClean="0">
                <a:solidFill>
                  <a:srgbClr val="FF0000"/>
                </a:solidFill>
              </a:rPr>
              <a:t>Спасибо за внимание</a:t>
            </a:r>
            <a:endParaRPr lang="ru-RU" sz="6000" dirty="0">
              <a:solidFill>
                <a:srgbClr val="FF0000"/>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29</TotalTime>
  <Words>157</Words>
  <Application>Microsoft Office PowerPoint</Application>
  <PresentationFormat>Экран (4:3)</PresentationFormat>
  <Paragraphs>15</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Бумажная</vt:lpstr>
      <vt:lpstr>Проект по математике «Оригами»</vt:lpstr>
      <vt:lpstr>Родина оригами</vt:lpstr>
      <vt:lpstr>Виды оригами</vt:lpstr>
      <vt:lpstr>Модульное  оригами</vt:lpstr>
      <vt:lpstr>Простое  оригами</vt:lpstr>
      <vt:lpstr>Оригами  паттерн</vt:lpstr>
      <vt:lpstr>Оригами  квиллинг</vt:lpstr>
      <vt:lpstr>Спасибо за внимание</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Проект по математике «Оригами»</dc:title>
  <dc:creator>kirya</dc:creator>
  <cp:lastModifiedBy>kirya</cp:lastModifiedBy>
  <cp:revision>3</cp:revision>
  <dcterms:created xsi:type="dcterms:W3CDTF">2018-02-27T13:59:15Z</dcterms:created>
  <dcterms:modified xsi:type="dcterms:W3CDTF">2018-02-27T14:28:39Z</dcterms:modified>
</cp:coreProperties>
</file>