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6" r:id="rId5"/>
    <p:sldId id="271" r:id="rId6"/>
    <p:sldId id="263" r:id="rId7"/>
    <p:sldId id="264" r:id="rId8"/>
    <p:sldId id="265" r:id="rId9"/>
    <p:sldId id="294" r:id="rId10"/>
    <p:sldId id="269" r:id="rId11"/>
    <p:sldId id="273" r:id="rId12"/>
    <p:sldId id="286" r:id="rId13"/>
    <p:sldId id="287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295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8000" contrast="2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48F8-0A33-468B-8FB9-2A9D6437016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2/beregh11.0/0_1555_1f820d97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.megaobzor.com/masha/223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img1.liveinternet.ru/images/foto/b/3/21/2235021/f_11664949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homefamily.rin.ru/images/articles/ow1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ВОЛШЕБНОЕ  ИСКУССТВО - ОРИГАМИ 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643578"/>
            <a:ext cx="2898058" cy="8239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Колчин Павел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2Б класс</a:t>
            </a: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2428868"/>
            <a:ext cx="4310075" cy="2631774"/>
          </a:xfrm>
          <a:prstGeom prst="round2DiagRect">
            <a:avLst>
              <a:gd name="adj1" fmla="val 22660"/>
              <a:gd name="adj2" fmla="val 0"/>
            </a:avLst>
          </a:prstGeom>
          <a:noFill/>
          <a:ln w="63500" cap="sq" cmpd="sng">
            <a:solidFill>
              <a:srgbClr val="002060"/>
            </a:solidFill>
            <a:prstDash val="solid"/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Интересные факты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5000660" cy="5143536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Самый маленький японский журавлик был сложен из квадрата всего 1 мм.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Гигантский журавлик изготовлен из квадрата со сторонами в 33 метра!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Картинка 17 из 7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214818"/>
            <a:ext cx="3635375" cy="242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1313569760_0-5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357298"/>
            <a:ext cx="3637009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Изготовление поделок из бумаги: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/>
            <a:r>
              <a:rPr lang="ru-RU" dirty="0" smtClean="0">
                <a:solidFill>
                  <a:srgbClr val="002060"/>
                </a:solidFill>
              </a:rPr>
              <a:t>увлекает дошкольников;</a:t>
            </a:r>
          </a:p>
          <a:p>
            <a:pPr marL="0" indent="355600"/>
            <a:r>
              <a:rPr lang="ru-RU" dirty="0" smtClean="0">
                <a:solidFill>
                  <a:srgbClr val="002060"/>
                </a:solidFill>
              </a:rPr>
              <a:t>будит детское воображение;</a:t>
            </a:r>
          </a:p>
          <a:p>
            <a:pPr marL="0" indent="355600"/>
            <a:r>
              <a:rPr lang="ru-RU" dirty="0" smtClean="0">
                <a:solidFill>
                  <a:srgbClr val="002060"/>
                </a:solidFill>
              </a:rPr>
              <a:t>приносит радость детям, так как в руках ребенка бумага оживает и за считанные минуты превращается в цветы, животных, птиц, поражающих правдоподобием своих форм и замысловатостью силуэтов;</a:t>
            </a:r>
          </a:p>
          <a:p>
            <a:pPr marL="0" indent="355600"/>
            <a:r>
              <a:rPr lang="ru-RU" dirty="0" smtClean="0">
                <a:solidFill>
                  <a:srgbClr val="002060"/>
                </a:solidFill>
              </a:rPr>
              <a:t>развивает </a:t>
            </a:r>
            <a:r>
              <a:rPr lang="ru-RU" dirty="0" err="1" smtClean="0">
                <a:solidFill>
                  <a:srgbClr val="002060"/>
                </a:solidFill>
              </a:rPr>
              <a:t>креативность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Художественно – эстетическое развитие ребёнка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Модели выполненные из цветной бумаги доставляют удовольствие своим видом, радуют глаз  создателя и зрителя</a:t>
            </a: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ru-RU" dirty="0"/>
          </a:p>
        </p:txBody>
      </p:sp>
      <p:pic>
        <p:nvPicPr>
          <p:cNvPr id="4" name="Picture 12" descr="Рисунок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071810"/>
            <a:ext cx="3879622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atin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Приобщение ребёнка к общечеловеческим ценностям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5" descr="SDC122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428868"/>
            <a:ext cx="4857784" cy="335758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1928803"/>
            <a:ext cx="3214710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" charset="0"/>
              </a:rPr>
              <a:t>Оригами дает возможность выразить свои чувства близким в виде подарка, сделанного своими руками</a:t>
            </a:r>
            <a:endParaRPr lang="ru-RU" sz="28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  <a:cs typeface="Arial"/>
              </a:rPr>
              <a:t>Спасибо </a:t>
            </a:r>
          </a:p>
          <a:p>
            <a:pPr algn="ctr"/>
            <a:r>
              <a:rPr lang="ru-RU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  <a:cs typeface="Arial"/>
              </a:rPr>
              <a:t>за </a:t>
            </a:r>
          </a:p>
          <a:p>
            <a:pPr algn="ctr"/>
            <a:r>
              <a:rPr lang="ru-RU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  <a:cs typeface="Arial"/>
              </a:rPr>
              <a:t>внимание!</a:t>
            </a:r>
            <a:endParaRPr lang="ru-RU" sz="9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  <a:cs typeface="Arial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864399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</a:rPr>
              <a:t>Орига́ми— древнее искусство складывания фигурок из бумаги.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«Ори» в переводе с японского -  «складывать», «</a:t>
            </a:r>
            <a:r>
              <a:rPr lang="ru-RU" sz="3200" b="1" dirty="0" err="1" smtClean="0">
                <a:solidFill>
                  <a:srgbClr val="002060"/>
                </a:solidFill>
              </a:rPr>
              <a:t>Ками</a:t>
            </a:r>
            <a:r>
              <a:rPr lang="ru-RU" sz="3200" b="1" dirty="0" smtClean="0">
                <a:solidFill>
                  <a:srgbClr val="002060"/>
                </a:solidFill>
              </a:rPr>
              <a:t>» – бумага.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</a:rPr>
              <a:t> Искусство оригами своими корнями уходит в древний Китай, где и была изобретена бумага. Первоначально оригами использовалось в религиозных обрядах. Долгое время этот вид искусства был доступен только представителям высших сословий, где признаком хорошего тона было владение техникой складывания из бумаги.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285728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ОРИГАМИ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Немного  истории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6286544" cy="5214974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Две тысячи лет назад китайцы изобрели бумагу. Примерно тогда же и появилось искусство оригами. 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Но считается, что искусство оригами зародилось в Японии и оно даже старше, чем бумага. Первые фигурки оригами возникли  из искусства драпировки ткани при   изготовлении традиционной </a:t>
            </a:r>
          </a:p>
          <a:p>
            <a:pPr marL="0" indent="-457200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японской одежды.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16" descr="Картинка 36 из 228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285860"/>
            <a:ext cx="2654808" cy="207170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18" descr="Картинка 30 из 2021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214818"/>
            <a:ext cx="2825262" cy="228601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572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Знаменитый японский мастер оригами </a:t>
            </a:r>
            <a:r>
              <a:rPr lang="ru-RU" sz="3600" b="1" dirty="0" err="1" smtClean="0">
                <a:solidFill>
                  <a:srgbClr val="002060"/>
                </a:solidFill>
                <a:latin typeface="+mj-lt"/>
              </a:rPr>
              <a:t>Акира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+mj-lt"/>
              </a:rPr>
              <a:t>Йошизава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придумал «азбуку оригами». Это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hlinkClick r:id="" action="ppaction://noaction"/>
              </a:rPr>
              <a:t>условные знаки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hlinkClick r:id="" action="ppaction://noaction"/>
              </a:rPr>
              <a:t>базовые формы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643050"/>
            <a:ext cx="3535357" cy="491690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Базовые формы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14422"/>
            <a:ext cx="7058540" cy="527694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554" y="1785926"/>
            <a:ext cx="471475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Виды</a:t>
            </a:r>
          </a:p>
          <a:p>
            <a:pPr algn="ctr"/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 оригами</a:t>
            </a:r>
            <a:endParaRPr lang="ru-RU" sz="8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Простое  оригами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9" descr="Картинка 1 из 1157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357298"/>
            <a:ext cx="3848032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://www.origaminew.ru/images/smooth_gallery/ptitsa_mashushchaya_krilam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500306"/>
            <a:ext cx="3786214" cy="3989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Модульное  оригами</a:t>
            </a: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5122" name="Picture 2" descr="http://origamka.ru/uploads/posts/2012-01/1326306564_011.1.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000108"/>
            <a:ext cx="3500462" cy="4635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://img.vrukodelii.com/wp-content/uploads/2011/03/modulnoe-origami-cvety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000240"/>
            <a:ext cx="3429024" cy="4647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eativekangaroo.files.wordpress.com/2012/06/20120615-0207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4003895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9" descr="origami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571744"/>
            <a:ext cx="4172351" cy="400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143240" y="357166"/>
            <a:ext cx="2836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  <a:latin typeface="Comic Sans MS" pitchFamily="66" charset="0"/>
              </a:rPr>
              <a:t>Кусудама</a:t>
            </a:r>
            <a:endParaRPr lang="ru-RU" sz="4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277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ВОЛШЕБНОЕ  ИСКУССТВО - ОРИГАМИ  </vt:lpstr>
      <vt:lpstr>Презентация PowerPoint</vt:lpstr>
      <vt:lpstr>Немного  истории</vt:lpstr>
      <vt:lpstr>Презентация PowerPoint</vt:lpstr>
      <vt:lpstr>Базовые формы</vt:lpstr>
      <vt:lpstr>Презентация PowerPoint</vt:lpstr>
      <vt:lpstr>Простое  оригами</vt:lpstr>
      <vt:lpstr> Модульное  оригами </vt:lpstr>
      <vt:lpstr>Презентация PowerPoint</vt:lpstr>
      <vt:lpstr>Интересные факты</vt:lpstr>
      <vt:lpstr> Изготовление поделок из бумаги:</vt:lpstr>
      <vt:lpstr>Художественно – эстетическое развитие ребёнка</vt:lpstr>
      <vt:lpstr> Приобщение ребёнка к общечеловеческим ценностям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гнорадшгнщшгщшнлрплжгнзщшнш8гненронол</dc:title>
  <dc:creator>Admin</dc:creator>
  <cp:lastModifiedBy>SASHA</cp:lastModifiedBy>
  <cp:revision>61</cp:revision>
  <dcterms:created xsi:type="dcterms:W3CDTF">2015-05-18T16:17:49Z</dcterms:created>
  <dcterms:modified xsi:type="dcterms:W3CDTF">2018-02-27T12:40:19Z</dcterms:modified>
</cp:coreProperties>
</file>