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82" r:id="rId3"/>
    <p:sldId id="257" r:id="rId4"/>
    <p:sldId id="265" r:id="rId5"/>
    <p:sldId id="258" r:id="rId6"/>
    <p:sldId id="259" r:id="rId7"/>
    <p:sldId id="261" r:id="rId8"/>
    <p:sldId id="262" r:id="rId9"/>
    <p:sldId id="263" r:id="rId10"/>
    <p:sldId id="264" r:id="rId11"/>
    <p:sldId id="267" r:id="rId12"/>
    <p:sldId id="270" r:id="rId13"/>
    <p:sldId id="268" r:id="rId14"/>
    <p:sldId id="269" r:id="rId15"/>
    <p:sldId id="272" r:id="rId16"/>
    <p:sldId id="266" r:id="rId17"/>
    <p:sldId id="273" r:id="rId18"/>
    <p:sldId id="275" r:id="rId19"/>
    <p:sldId id="276" r:id="rId20"/>
    <p:sldId id="277" r:id="rId21"/>
    <p:sldId id="278" r:id="rId22"/>
    <p:sldId id="283" r:id="rId23"/>
    <p:sldId id="288" r:id="rId24"/>
    <p:sldId id="284" r:id="rId25"/>
    <p:sldId id="285" r:id="rId26"/>
    <p:sldId id="286" r:id="rId27"/>
    <p:sldId id="287" r:id="rId28"/>
    <p:sldId id="291" r:id="rId29"/>
    <p:sldId id="289" r:id="rId30"/>
    <p:sldId id="290" r:id="rId31"/>
    <p:sldId id="292" r:id="rId32"/>
    <p:sldId id="280" r:id="rId33"/>
    <p:sldId id="279" r:id="rId34"/>
    <p:sldId id="28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99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1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07A1-8943-4C18-972A-1B9ACE436EE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0C6AC-BD14-41E1-BCD0-39C65FDE8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4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C6AC-BD14-41E1-BCD0-39C65FDE86E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C6AC-BD14-41E1-BCD0-39C65FDE86E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0C6AC-BD14-41E1-BCD0-39C65FDE86ED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E4FBB7-1CDE-49A4-851C-7845A7B3A48B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F0231E7-7A42-40E9-98CB-DD2B976A751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7.jpeg"/><Relationship Id="rId18" Type="http://schemas.openxmlformats.org/officeDocument/2006/relationships/image" Target="../media/image5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7.jpeg"/><Relationship Id="rId17" Type="http://schemas.openxmlformats.org/officeDocument/2006/relationships/image" Target="../media/image49.jpeg"/><Relationship Id="rId2" Type="http://schemas.openxmlformats.org/officeDocument/2006/relationships/audio" Target="../media/media1.wav"/><Relationship Id="rId16" Type="http://schemas.openxmlformats.org/officeDocument/2006/relationships/image" Target="../media/image48.jpe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.xml"/><Relationship Id="rId5" Type="http://schemas.microsoft.com/office/2007/relationships/media" Target="../media/media3.wav"/><Relationship Id="rId15" Type="http://schemas.openxmlformats.org/officeDocument/2006/relationships/image" Target="../media/image30.jpe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ruit Basket &amp; Flower Delivery Ireland from Giftsdirect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2357430"/>
            <a:ext cx="64735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Глаголы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то поможет вам взбодрить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8182" flipH="1">
            <a:off x="1163268" y="138422"/>
            <a:ext cx="2437783" cy="16936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8860" y="214290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Яблоко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2" name="Picture 4" descr="Lenagold - Клипарт - Красные яблок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865">
            <a:off x="6456820" y="141204"/>
            <a:ext cx="2357422" cy="1723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3000372"/>
            <a:ext cx="155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</a:rPr>
              <a:t>Резать</a:t>
            </a:r>
            <a:endParaRPr lang="ru-RU" sz="3600" b="1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2786058"/>
            <a:ext cx="1241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мыть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572008"/>
            <a:ext cx="16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Делить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5572140"/>
            <a:ext cx="170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</a:rPr>
              <a:t>Кушать</a:t>
            </a:r>
            <a:endParaRPr lang="ru-RU" sz="3600" b="1" dirty="0">
              <a:solidFill>
                <a:srgbClr val="99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000504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Чистить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668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Банан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8552">
            <a:off x="1314305" y="496808"/>
            <a:ext cx="2344500" cy="1589864"/>
          </a:xfrm>
          <a:prstGeom prst="rect">
            <a:avLst/>
          </a:prstGeom>
          <a:noFill/>
        </p:spPr>
      </p:pic>
      <p:pic>
        <p:nvPicPr>
          <p:cNvPr id="4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0462" flipH="1">
            <a:off x="6585401" y="385714"/>
            <a:ext cx="2344500" cy="1589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3000372"/>
            <a:ext cx="155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</a:rPr>
              <a:t>Резать</a:t>
            </a:r>
            <a:endParaRPr lang="ru-RU" sz="3600" b="1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2330" y="4786322"/>
            <a:ext cx="170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Кушать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5643578"/>
            <a:ext cx="2132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Делиться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3643314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CC"/>
                </a:solidFill>
              </a:rPr>
              <a:t>Чистить</a:t>
            </a:r>
            <a:endParaRPr lang="ru-RU" sz="3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378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Апельсин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1928826" cy="2428892"/>
          </a:xfrm>
          <a:prstGeom prst="rect">
            <a:avLst/>
          </a:prstGeom>
          <a:noFill/>
        </p:spPr>
      </p:pic>
      <p:pic>
        <p:nvPicPr>
          <p:cNvPr id="4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928826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3429000"/>
            <a:ext cx="1792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33CC"/>
                </a:solidFill>
              </a:rPr>
              <a:t>Делить </a:t>
            </a:r>
            <a:endParaRPr lang="ru-RU" sz="3600" b="1" dirty="0">
              <a:solidFill>
                <a:srgbClr val="FF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071942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Чистить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072074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</a:rPr>
              <a:t>Резать</a:t>
            </a:r>
            <a:endParaRPr lang="ru-RU" sz="36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28"/>
            <a:ext cx="4830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Груша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3990">
            <a:off x="1386238" y="183326"/>
            <a:ext cx="2351608" cy="2226678"/>
          </a:xfrm>
          <a:prstGeom prst="rect">
            <a:avLst/>
          </a:prstGeom>
          <a:noFill/>
        </p:spPr>
      </p:pic>
      <p:pic>
        <p:nvPicPr>
          <p:cNvPr id="5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8184" flipH="1">
            <a:off x="6551909" y="54092"/>
            <a:ext cx="2351608" cy="22266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3071810"/>
            <a:ext cx="1554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</a:rPr>
              <a:t>Резать</a:t>
            </a:r>
            <a:endParaRPr lang="ru-RU" sz="3600" b="1" dirty="0">
              <a:solidFill>
                <a:srgbClr val="00C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5214950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Мыть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3214686"/>
            <a:ext cx="170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Кушать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4857760"/>
            <a:ext cx="2132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</a:rPr>
              <a:t>Делиться</a:t>
            </a:r>
            <a:endParaRPr lang="ru-RU" sz="36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764">
            <a:off x="1184127" y="303809"/>
            <a:ext cx="3000396" cy="2014553"/>
          </a:xfrm>
          <a:prstGeom prst="rect">
            <a:avLst/>
          </a:prstGeom>
          <a:noFill/>
        </p:spPr>
      </p:pic>
      <p:pic>
        <p:nvPicPr>
          <p:cNvPr id="6146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21">
            <a:off x="5965805" y="292061"/>
            <a:ext cx="3000396" cy="201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Персик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3714752"/>
            <a:ext cx="1554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CC00"/>
                </a:solidFill>
              </a:rPr>
              <a:t>Резать</a:t>
            </a:r>
          </a:p>
          <a:p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3143248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Мыть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884" y="5000636"/>
            <a:ext cx="1698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Делить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74"/>
            <a:ext cx="96584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Преобразование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Сады Придонья Сок Сады Придонья яблочный из зеленых яблок (с 3 мес, 200мл) Купить. Соки и чаи. Описание, отзывы, цен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2428892" cy="2428892"/>
          </a:xfrm>
          <a:prstGeom prst="rect">
            <a:avLst/>
          </a:prstGeom>
          <a:noFill/>
        </p:spPr>
      </p:pic>
      <p:pic>
        <p:nvPicPr>
          <p:cNvPr id="7170" name="Picture 2" descr="Что поможет вам взбодритьс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8182" flipH="1">
            <a:off x="1163268" y="138422"/>
            <a:ext cx="2437783" cy="16936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8860" y="214290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Яблоко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2" name="Picture 4" descr="Lenagold - Клипарт - Красные яблоки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2865">
            <a:off x="6456820" y="141204"/>
            <a:ext cx="2357422" cy="1723192"/>
          </a:xfrm>
          <a:prstGeom prst="rect">
            <a:avLst/>
          </a:prstGeom>
          <a:noFill/>
        </p:spPr>
      </p:pic>
      <p:pic>
        <p:nvPicPr>
          <p:cNvPr id="5" name="Picture 4" descr="Apple Ipad 1 Price In Singapo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643182"/>
            <a:ext cx="2571768" cy="2569913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214678" y="4429132"/>
            <a:ext cx="2928958" cy="627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034" name="Picture 2" descr="Питание. Где купить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214818"/>
            <a:ext cx="1785950" cy="1785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43306" y="4500570"/>
            <a:ext cx="1968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Яблочное пюре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286116" y="3357562"/>
            <a:ext cx="30718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Яблочный сок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668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Банан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8552">
            <a:off x="1314305" y="496808"/>
            <a:ext cx="2344500" cy="1589864"/>
          </a:xfrm>
          <a:prstGeom prst="rect">
            <a:avLst/>
          </a:prstGeom>
          <a:noFill/>
        </p:spPr>
      </p:pic>
      <p:pic>
        <p:nvPicPr>
          <p:cNvPr id="4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0462" flipH="1">
            <a:off x="6585401" y="385714"/>
            <a:ext cx="2344500" cy="1589864"/>
          </a:xfrm>
          <a:prstGeom prst="rect">
            <a:avLst/>
          </a:prstGeom>
          <a:noFill/>
        </p:spPr>
      </p:pic>
      <p:pic>
        <p:nvPicPr>
          <p:cNvPr id="5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496"/>
            <a:ext cx="3599196" cy="2440705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4714876" y="3214686"/>
            <a:ext cx="20002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Банановый 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1986" name="Picture 2" descr="Детское питание - Аптечная сеть &quot;Аптекарь&quot; - Ярослав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428868"/>
            <a:ext cx="1785950" cy="1785950"/>
          </a:xfrm>
          <a:prstGeom prst="rect">
            <a:avLst/>
          </a:prstGeom>
          <a:noFill/>
        </p:spPr>
      </p:pic>
      <p:pic>
        <p:nvPicPr>
          <p:cNvPr id="41988" name="Picture 4" descr="Фрутоняня пюре 110г банан натуральное 4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429132"/>
            <a:ext cx="1500198" cy="1500198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4643438" y="4643446"/>
            <a:ext cx="22145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Банановое пюре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378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Апельсин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1928826" cy="2428892"/>
          </a:xfrm>
          <a:prstGeom prst="rect">
            <a:avLst/>
          </a:prstGeom>
          <a:noFill/>
        </p:spPr>
      </p:pic>
      <p:pic>
        <p:nvPicPr>
          <p:cNvPr id="4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928826" cy="2428892"/>
          </a:xfrm>
          <a:prstGeom prst="rect">
            <a:avLst/>
          </a:prstGeom>
          <a:noFill/>
        </p:spPr>
      </p:pic>
      <p:pic>
        <p:nvPicPr>
          <p:cNvPr id="5" name="Picture 6" descr="Orange Fruit Background Tumblr - Viewing 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71876"/>
            <a:ext cx="2284004" cy="2195117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3714744" y="4500570"/>
            <a:ext cx="28575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Апельсиновый 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62" name="Picture 2" descr="Нектар &quot;Любимый сад&quot; Апельсин 1,93 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928934"/>
            <a:ext cx="157162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словаря по теме «Фрукты»; </a:t>
            </a:r>
            <a:endParaRPr lang="ru-RU" sz="28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грамматического строя речи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памяти и внимания</a:t>
            </a:r>
            <a:r>
              <a:rPr lang="ru-RU" sz="28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2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28"/>
            <a:ext cx="4830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Груша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3990">
            <a:off x="1386238" y="183326"/>
            <a:ext cx="2351608" cy="2226678"/>
          </a:xfrm>
          <a:prstGeom prst="rect">
            <a:avLst/>
          </a:prstGeom>
          <a:noFill/>
        </p:spPr>
      </p:pic>
      <p:pic>
        <p:nvPicPr>
          <p:cNvPr id="5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8184" flipH="1">
            <a:off x="6551909" y="54092"/>
            <a:ext cx="2351608" cy="2226678"/>
          </a:xfrm>
          <a:prstGeom prst="rect">
            <a:avLst/>
          </a:prstGeom>
          <a:noFill/>
        </p:spPr>
      </p:pic>
      <p:pic>
        <p:nvPicPr>
          <p:cNvPr id="6" name="Picture 8" descr="YELLOW PEAR WALLPAPERS YELLOW PEAR STOCK PHO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3810028" cy="285752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071934" y="4000504"/>
            <a:ext cx="21928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Грушевый 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938" name="Picture 2" descr="&quot;Лето-ТЛТ&quot; Доставка продуктов на дом в Тольятти. Заказ продуктов на дом в Тольятти. Доставка продуктов в Тольятти. Лента Тольят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1643074" cy="1643074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071934" y="5357826"/>
            <a:ext cx="23574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Грушевое пюре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9940" name="Picture 4" descr="Купить пюре груша с 4 мес. по низкой цене в интернет магазине Kideria.ru с доставкой по Росси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643446"/>
            <a:ext cx="1785918" cy="1785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764">
            <a:off x="1184127" y="303809"/>
            <a:ext cx="3000396" cy="2014553"/>
          </a:xfrm>
          <a:prstGeom prst="rect">
            <a:avLst/>
          </a:prstGeom>
          <a:noFill/>
        </p:spPr>
      </p:pic>
      <p:pic>
        <p:nvPicPr>
          <p:cNvPr id="6146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21">
            <a:off x="5965805" y="292061"/>
            <a:ext cx="3000396" cy="201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Персик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12" descr="И снова о мяс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3571900" cy="2886095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4357686" y="5286388"/>
            <a:ext cx="25003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Персиковое  пюре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8914" name="Picture 2" descr="Пюре Гербер персик с 4 месяцев, 80 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786322"/>
            <a:ext cx="1595432" cy="1595432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286248" y="3643314"/>
            <a:ext cx="22860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Персиковый сок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8916" name="Picture 4" descr="Сок 1 л. - Сок персик - Доставка пиццы, суши, пирогов в Люберцах - Семейный оча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714620"/>
            <a:ext cx="1904980" cy="1904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5616" y="260648"/>
            <a:ext cx="266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Гранат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273694" cy="2952328"/>
          </a:xfrm>
          <a:prstGeom prst="rect">
            <a:avLst/>
          </a:prstGeom>
        </p:spPr>
      </p:pic>
      <p:pic>
        <p:nvPicPr>
          <p:cNvPr id="1026" name="Picture 2" descr="https://otvet.imgsmail.ru/download/875a8375f91de049494d6073098e8a2f_5ea59a853839ef41fb0e13ec7178a15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1"/>
            <a:ext cx="4067943" cy="35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317303" y="3167606"/>
            <a:ext cx="1982890" cy="1197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Гранатовый сок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lori.ru/products-filter/Sli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3" y="1772816"/>
            <a:ext cx="250053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60648"/>
            <a:ext cx="2440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Слива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multivarenie.ru/images/multivarenie/2016/08/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8896" y="1376772"/>
            <a:ext cx="37858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75856" y="2636912"/>
            <a:ext cx="201451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Сливовое варенье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itd3.mycdn.me/image?id=589378652129&amp;t=20&amp;plc=WEB&amp;tkn=*KXmcjKdsDGIEa1TTM6PQN2wJK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52" y="4005064"/>
            <a:ext cx="3257271" cy="26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491880" y="4797152"/>
            <a:ext cx="221557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Сливовый пирог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3430" y="231031"/>
            <a:ext cx="805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«Чего не 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стало?»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zabort.ru/uploads/images/00/60/57/2012/05/10/84fe3fbb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53" y="1700808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ве\Desktop\43a0d41c99c2b343ab944b00850b2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804"/>
            <a:ext cx="3815026" cy="28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ве\Desktop\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6" y="-4644"/>
            <a:ext cx="3836893" cy="27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ве\Desktop\pe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44" y="3356992"/>
            <a:ext cx="3631652" cy="29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ве\Desktop\43a0d41c99c2b343ab944b00850b2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815026" cy="289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ве\Desktop\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0" y="272120"/>
            <a:ext cx="3836893" cy="27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ве\Desktop\Pear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91620"/>
            <a:ext cx="3259640" cy="36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8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ве\Desktop\4553_banan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73" y="27332"/>
            <a:ext cx="4247526" cy="31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oyal-frukt.ru/upload/medialibrary/d92/d9232854406e637f3d813bdf8e43c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87" y="216024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foodbox.ru/upload/iblock/a8d/a8dc95dcc4bac86438707e381d9232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03" y="3212976"/>
            <a:ext cx="445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8496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«Что лишнее?»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https://www.stihi.ru/pics/2015/10/14/3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295477" cy="422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ве\Desktop\43a0d41c99c2b343ab944b00850b2e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07" y="1442063"/>
            <a:ext cx="3389917" cy="25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15" y="1429593"/>
            <a:ext cx="3924104" cy="2588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23" y="3861048"/>
            <a:ext cx="3353292" cy="2845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84" y="4018400"/>
            <a:ext cx="4035423" cy="267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5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pple Ipad 1 Price In Singap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789"/>
            <a:ext cx="2571768" cy="2569913"/>
          </a:xfrm>
          <a:prstGeom prst="rect">
            <a:avLst/>
          </a:prstGeom>
          <a:noFill/>
        </p:spPr>
      </p:pic>
      <p:pic>
        <p:nvPicPr>
          <p:cNvPr id="8198" name="Picture 6" descr="Orange Fruit Background Tumblr - Viewing Gall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4004" cy="2195117"/>
          </a:xfrm>
          <a:prstGeom prst="rect">
            <a:avLst/>
          </a:prstGeom>
          <a:noFill/>
        </p:spPr>
      </p:pic>
      <p:pic>
        <p:nvPicPr>
          <p:cNvPr id="8200" name="Picture 8" descr="YELLOW PEAR WALLPAPERS YELLOW PEAR STOCK PHOT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5" y="1303744"/>
            <a:ext cx="2928926" cy="2196694"/>
          </a:xfrm>
          <a:prstGeom prst="rect">
            <a:avLst/>
          </a:prstGeom>
          <a:noFill/>
        </p:spPr>
      </p:pic>
      <p:pic>
        <p:nvPicPr>
          <p:cNvPr id="8202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929066"/>
            <a:ext cx="2528313" cy="1714512"/>
          </a:xfrm>
          <a:prstGeom prst="rect">
            <a:avLst/>
          </a:prstGeom>
          <a:noFill/>
        </p:spPr>
      </p:pic>
      <p:pic>
        <p:nvPicPr>
          <p:cNvPr id="8204" name="Picture 12" descr="И снова о мяс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571744"/>
            <a:ext cx="2387161" cy="19288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5918" y="292893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Яблоко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3429000"/>
            <a:ext cx="1026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Груша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578645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Банан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40" y="6000768"/>
            <a:ext cx="1502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CC00"/>
                </a:solidFill>
              </a:rPr>
              <a:t>Апельсин</a:t>
            </a:r>
            <a:endParaRPr lang="ru-RU" sz="2400" b="1" dirty="0">
              <a:solidFill>
                <a:srgbClr val="00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4500570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33CC"/>
                </a:solidFill>
              </a:rPr>
              <a:t>Персик</a:t>
            </a:r>
            <a:endParaRPr lang="ru-RU" sz="2400" b="1" dirty="0">
              <a:solidFill>
                <a:srgbClr val="FF33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156290"/>
            <a:ext cx="77041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НАЗОВИ ОДНИМ СЛОВОМ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ве\Desktop\p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4434"/>
            <a:ext cx="3423901" cy="276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vrora99.ru/images/product/kMSiXP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60" y="129227"/>
            <a:ext cx="4322629" cy="30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2.infourok.ru/uploads/ex/1016/0007b135-d265d304/hello_html_m1acac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ildrensis.com/system/uploads/page_file/source/291/001/1001291/796968-10012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33" y="3648440"/>
            <a:ext cx="4175645" cy="28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loads/user_file_57e2426286dc6/zaghadki_pro_ovoshchi_i_frukty_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64" y="116632"/>
            <a:ext cx="3168352" cy="32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lsanta.ru/media/cache/f3/73/f37359e6eaf4eb3479b8a20ba7d38d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76"/>
            <a:ext cx="3810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rintonic.ru/uploads/images/2016/03/26/img_56f68d8629f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75" y="3835172"/>
            <a:ext cx="4166806" cy="30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l-taiclub.com/images/pineapple-fruit-clipart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35" y="2564904"/>
            <a:ext cx="241871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4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7884" y="5143512"/>
            <a:ext cx="2882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Этот фрукт на вкус хорош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на лампочку похож.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Ответ (Груша)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3996414"/>
            <a:ext cx="2787943" cy="2700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7950" y="1571612"/>
            <a:ext cx="2427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Само с кулачок,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красный бочок,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Потрогаешь - гладко,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откусишь - сладко.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Ответ (Яблоко)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9108"/>
            <a:ext cx="3062802" cy="21806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5143512"/>
            <a:ext cx="3021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Сладок он, но толстокож,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чуть-чуть на серп похож.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/>
              <a:t>Ответ (Банан)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05" y="4662501"/>
            <a:ext cx="3353292" cy="2195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396" y="3162858"/>
            <a:ext cx="4320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Спелый, сочный, ароматный </a:t>
            </a:r>
          </a:p>
          <a:p>
            <a:r>
              <a:rPr lang="ru-RU" b="1" dirty="0" smtClean="0"/>
              <a:t>Я на яблоко похож. </a:t>
            </a:r>
          </a:p>
          <a:p>
            <a:r>
              <a:rPr lang="ru-RU" b="1" dirty="0" smtClean="0"/>
              <a:t>Если по полам разрежешь, </a:t>
            </a:r>
          </a:p>
          <a:p>
            <a:r>
              <a:rPr lang="ru-RU" b="1" dirty="0" smtClean="0"/>
              <a:t>Внутри ты косточку найдёшь. (Персик)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34" y="3088136"/>
            <a:ext cx="4100781" cy="2109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428" y="1214422"/>
            <a:ext cx="2442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 оранжевой кожей, </a:t>
            </a:r>
            <a:br>
              <a:rPr lang="ru-RU" b="1" dirty="0" smtClean="0"/>
            </a:br>
            <a:r>
              <a:rPr lang="ru-RU" b="1" dirty="0" smtClean="0"/>
              <a:t>На мячик похожий, </a:t>
            </a:r>
            <a:br>
              <a:rPr lang="ru-RU" b="1" dirty="0" smtClean="0"/>
            </a:br>
            <a:r>
              <a:rPr lang="ru-RU" b="1" dirty="0" smtClean="0"/>
              <a:t>Но в центре не пусто, </a:t>
            </a:r>
            <a:br>
              <a:rPr lang="ru-RU" b="1" dirty="0" smtClean="0"/>
            </a:br>
            <a:r>
              <a:rPr lang="ru-RU" b="1" dirty="0" smtClean="0"/>
              <a:t>А сочно и вкусно. </a:t>
            </a:r>
            <a:br>
              <a:rPr lang="ru-RU" b="1" dirty="0" smtClean="0"/>
            </a:br>
            <a:r>
              <a:rPr lang="ru-RU" b="1" i="1" dirty="0" smtClean="0"/>
              <a:t>Ответ (Апельсин)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37" y="992558"/>
            <a:ext cx="2855658" cy="2170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2" descr="Fruit Basket Delivery To Homes &amp; Offices In London Fruit4Lond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51855" y="0"/>
            <a:ext cx="1892144" cy="1419108"/>
          </a:xfrm>
          <a:prstGeom prst="rect">
            <a:avLst/>
          </a:prstGeom>
          <a:noFill/>
        </p:spPr>
      </p:pic>
      <p:pic>
        <p:nvPicPr>
          <p:cNvPr id="14" name="апельси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73322" y="1214422"/>
            <a:ext cx="609600" cy="609600"/>
          </a:xfrm>
          <a:prstGeom prst="rect">
            <a:avLst/>
          </a:prstGeom>
        </p:spPr>
      </p:pic>
      <p:pic>
        <p:nvPicPr>
          <p:cNvPr id="15" name="яблоко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399" y="1266812"/>
            <a:ext cx="609600" cy="609600"/>
          </a:xfrm>
          <a:prstGeom prst="rect">
            <a:avLst/>
          </a:prstGeom>
        </p:spPr>
      </p:pic>
      <p:pic>
        <p:nvPicPr>
          <p:cNvPr id="16" name="перси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3084" y="3098031"/>
            <a:ext cx="609600" cy="609600"/>
          </a:xfrm>
          <a:prstGeom prst="rect">
            <a:avLst/>
          </a:prstGeom>
        </p:spPr>
      </p:pic>
      <p:pic>
        <p:nvPicPr>
          <p:cNvPr id="17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2205" y="4838712"/>
            <a:ext cx="609600" cy="6096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5362" y="43577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9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94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58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56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Стихотворения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64305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285860"/>
            <a:ext cx="3230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***</a:t>
            </a:r>
          </a:p>
          <a:p>
            <a:r>
              <a:rPr lang="ru-RU" sz="1600" dirty="0" smtClean="0"/>
              <a:t>Оранжевый </a:t>
            </a:r>
            <a:r>
              <a:rPr lang="ru-RU" sz="1600" dirty="0"/>
              <a:t>и яркий апельсин,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На веточке висит совсем один,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Так хочется скорей тебя сорвать,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Чтобы на ужин сок твой выпивать.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6" y="1214422"/>
            <a:ext cx="3095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***</a:t>
            </a:r>
          </a:p>
          <a:p>
            <a:r>
              <a:rPr lang="ru-RU" sz="1600" dirty="0" smtClean="0"/>
              <a:t>Спросит </a:t>
            </a:r>
            <a:r>
              <a:rPr lang="ru-RU" sz="1600" dirty="0"/>
              <a:t>Ванечка у мамы: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- Где, скажи, растут бананы?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 ответит Ване мама: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- Знаю точно – в жарких странах!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2976" y="2714620"/>
            <a:ext cx="2883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***</a:t>
            </a:r>
          </a:p>
          <a:p>
            <a:r>
              <a:rPr lang="ru-RU" sz="1600" dirty="0" smtClean="0"/>
              <a:t>Странную </a:t>
            </a:r>
            <a:r>
              <a:rPr lang="ru-RU" sz="1600" dirty="0"/>
              <a:t>форму груша имеет,</a:t>
            </a:r>
            <a:br>
              <a:rPr lang="ru-RU" sz="1600" dirty="0"/>
            </a:br>
            <a:r>
              <a:rPr lang="ru-RU" sz="1600" dirty="0"/>
              <a:t>И перед ней любой обомлеет.</a:t>
            </a:r>
            <a:br>
              <a:rPr lang="ru-RU" sz="1600" dirty="0"/>
            </a:br>
            <a:r>
              <a:rPr lang="ru-RU" sz="1600" dirty="0"/>
              <a:t>Пусть и жесткая порой она,</a:t>
            </a:r>
            <a:br>
              <a:rPr lang="ru-RU" sz="1600" dirty="0"/>
            </a:br>
            <a:r>
              <a:rPr lang="ru-RU" sz="1600" dirty="0"/>
              <a:t>Только вкусная всегда.</a:t>
            </a:r>
          </a:p>
          <a:p>
            <a:r>
              <a:rPr lang="ru-RU" sz="1600" dirty="0"/>
              <a:t>Можно вырастить на даче,</a:t>
            </a:r>
            <a:br>
              <a:rPr lang="ru-RU" sz="1600" dirty="0"/>
            </a:br>
            <a:r>
              <a:rPr lang="ru-RU" sz="1600" dirty="0"/>
              <a:t>Там вкуснее, там и слаще.</a:t>
            </a:r>
            <a:br>
              <a:rPr lang="ru-RU" sz="1600" dirty="0"/>
            </a:br>
            <a:r>
              <a:rPr lang="ru-RU" sz="1600" dirty="0"/>
              <a:t>Можно самому купить,</a:t>
            </a:r>
            <a:br>
              <a:rPr lang="ru-RU" sz="1600" dirty="0"/>
            </a:br>
            <a:r>
              <a:rPr lang="ru-RU" sz="1600" dirty="0"/>
              <a:t>И варенье всем сварить!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0123" y="2571744"/>
            <a:ext cx="36238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***</a:t>
            </a:r>
          </a:p>
          <a:p>
            <a:r>
              <a:rPr lang="ru-RU" sz="1600" dirty="0" smtClean="0"/>
              <a:t>Яблоко </a:t>
            </a:r>
            <a:r>
              <a:rPr lang="ru-RU" sz="1600" dirty="0"/>
              <a:t>на яблоне у нас в саду растет,</a:t>
            </a:r>
            <a:br>
              <a:rPr lang="ru-RU" sz="1600" dirty="0"/>
            </a:br>
            <a:r>
              <a:rPr lang="ru-RU" sz="1600" dirty="0"/>
              <a:t>Но оно незрелое, летом зацветет.</a:t>
            </a:r>
            <a:br>
              <a:rPr lang="ru-RU" sz="1600" dirty="0"/>
            </a:br>
            <a:r>
              <a:rPr lang="ru-RU" sz="1600" dirty="0"/>
              <a:t>Станет потом желтым, как луна в ночи,</a:t>
            </a:r>
            <a:br>
              <a:rPr lang="ru-RU" sz="1600" dirty="0"/>
            </a:br>
            <a:r>
              <a:rPr lang="ru-RU" sz="1600" dirty="0"/>
              <a:t>Или покраснеет, как солнышка лучи.</a:t>
            </a:r>
          </a:p>
          <a:p>
            <a:r>
              <a:rPr lang="ru-RU" sz="1600" dirty="0"/>
              <a:t>А может и зеленым станет вдруг оно,</a:t>
            </a:r>
            <a:br>
              <a:rPr lang="ru-RU" sz="1600" dirty="0"/>
            </a:br>
            <a:r>
              <a:rPr lang="ru-RU" sz="1600" dirty="0"/>
              <a:t>Знаю только точно, что вкусное оно,</a:t>
            </a:r>
            <a:br>
              <a:rPr lang="ru-RU" sz="1600" dirty="0"/>
            </a:br>
            <a:r>
              <a:rPr lang="ru-RU" sz="1600" dirty="0"/>
              <a:t>Можно из него приготовить сок,</a:t>
            </a:r>
            <a:br>
              <a:rPr lang="ru-RU" sz="1600" dirty="0"/>
            </a:br>
            <a:r>
              <a:rPr lang="ru-RU" sz="1600" dirty="0"/>
              <a:t>А на праздник мама сделает пирог.</a:t>
            </a:r>
          </a:p>
          <a:p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4580453"/>
            <a:ext cx="289483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***</a:t>
            </a:r>
          </a:p>
          <a:p>
            <a:r>
              <a:rPr lang="ru-RU" sz="1600" dirty="0"/>
              <a:t>Персик все мы очень любим,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Вкус его, конечно, не забудем.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Он красивый, небольшой,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Только вкусный он такой.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Если надвое делить,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Можно всех нас удивить.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Мякоть вкусная внутри,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Косточка сидит, ты посмотри</a:t>
            </a:r>
            <a:r>
              <a:rPr lang="ru-RU" sz="1400" dirty="0"/>
              <a:t>.</a:t>
            </a:r>
          </a:p>
        </p:txBody>
      </p:sp>
      <p:pic>
        <p:nvPicPr>
          <p:cNvPr id="37890" name="Picture 2" descr="Fruit Basket Delivery To Homes &amp; Offices In London Fruit4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uit Basket Delivery To Homes &amp; Offices In London Fruit4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834102" cy="4375577"/>
          </a:xfrm>
          <a:prstGeom prst="rect">
            <a:avLst/>
          </a:prstGeom>
          <a:noFill/>
        </p:spPr>
      </p:pic>
      <p:pic>
        <p:nvPicPr>
          <p:cNvPr id="53250" name="Picture 2" descr="Спасибо Говорим друг другу - Страница 15 - Герои и забаненные - Stalker-World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83164">
            <a:off x="2568441" y="4052965"/>
            <a:ext cx="5660488" cy="174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801" y="2967335"/>
            <a:ext cx="636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Прилагательные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Что поможет вам взбодритьс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8182" flipH="1">
            <a:off x="1163268" y="138422"/>
            <a:ext cx="2437783" cy="169363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28860" y="214290"/>
            <a:ext cx="5143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Яблоко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2" name="Picture 4" descr="Lenagold - Клипарт - Красные яблоки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865">
            <a:off x="6456820" y="141204"/>
            <a:ext cx="2357422" cy="1723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72264" y="2571744"/>
            <a:ext cx="1857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Зелёное</a:t>
            </a:r>
          </a:p>
          <a:p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28794" y="2643182"/>
            <a:ext cx="1683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Круглое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714752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Сочное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4572008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Красное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0892" y="5500702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Желтое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5357826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Кислое</a:t>
            </a:r>
            <a:endParaRPr lang="ru-RU" sz="32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1764">
            <a:off x="1184127" y="303809"/>
            <a:ext cx="3000396" cy="2014553"/>
          </a:xfrm>
          <a:prstGeom prst="rect">
            <a:avLst/>
          </a:prstGeom>
          <a:noFill/>
        </p:spPr>
      </p:pic>
      <p:pic>
        <p:nvPicPr>
          <p:cNvPr id="6146" name="Picture 2" descr="Отдушка Персик, Страна Рукоделкино - Интернет магазин товаров для рукоде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921">
            <a:off x="5965805" y="292061"/>
            <a:ext cx="3000396" cy="20145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Персик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3000372"/>
            <a:ext cx="176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Круглый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4572008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Сочный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5429264"/>
            <a:ext cx="245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Персиковый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071810"/>
            <a:ext cx="2577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Бархатистый</a:t>
            </a:r>
            <a:endParaRPr lang="ru-RU" sz="32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66878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Банан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98552">
            <a:off x="1314305" y="496808"/>
            <a:ext cx="2344500" cy="1589864"/>
          </a:xfrm>
          <a:prstGeom prst="rect">
            <a:avLst/>
          </a:prstGeom>
          <a:noFill/>
        </p:spPr>
      </p:pic>
      <p:pic>
        <p:nvPicPr>
          <p:cNvPr id="4" name="Picture 10" descr="Полезные свойства банана &quot; Домашние сов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60462" flipH="1">
            <a:off x="6585401" y="385714"/>
            <a:ext cx="2344500" cy="1589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9792" y="3942337"/>
            <a:ext cx="169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Желтый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7004" y="4987365"/>
            <a:ext cx="1752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Сладкий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714620"/>
            <a:ext cx="2609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Рассыпчатый</a:t>
            </a:r>
            <a:endParaRPr lang="ru-RU" sz="3200" b="1" dirty="0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3357562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пелый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521495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Вкусный</a:t>
            </a:r>
            <a:endParaRPr lang="ru-RU" sz="32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6050" y="285728"/>
            <a:ext cx="4830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Груша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3990">
            <a:off x="1386238" y="183326"/>
            <a:ext cx="2351608" cy="2226678"/>
          </a:xfrm>
          <a:prstGeom prst="rect">
            <a:avLst/>
          </a:prstGeom>
          <a:noFill/>
        </p:spPr>
      </p:pic>
      <p:pic>
        <p:nvPicPr>
          <p:cNvPr id="5" name="Picture 2" descr="Страница пользователя Let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8184" flipH="1">
            <a:off x="6551909" y="54092"/>
            <a:ext cx="2351608" cy="22266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00826" y="2643182"/>
            <a:ext cx="1485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Спелая</a:t>
            </a:r>
            <a:endParaRPr lang="ru-RU" sz="3200" b="1" dirty="0">
              <a:solidFill>
                <a:srgbClr val="00CC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5357826"/>
            <a:ext cx="167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33CC"/>
                </a:solidFill>
              </a:rPr>
              <a:t>Т</a:t>
            </a:r>
            <a:r>
              <a:rPr lang="ru-RU" sz="3200" b="1" dirty="0" smtClean="0">
                <a:solidFill>
                  <a:srgbClr val="FF33CC"/>
                </a:solidFill>
              </a:rPr>
              <a:t>вердая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4786322"/>
            <a:ext cx="1707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Сладкая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2786058"/>
            <a:ext cx="1693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</a:rPr>
              <a:t>еленая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2071678"/>
            <a:ext cx="1596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Желтая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378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Апельсин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1928826" cy="2428892"/>
          </a:xfrm>
          <a:prstGeom prst="rect">
            <a:avLst/>
          </a:prstGeom>
          <a:noFill/>
        </p:spPr>
      </p:pic>
      <p:pic>
        <p:nvPicPr>
          <p:cNvPr id="4" name="Picture 2" descr="Веселый апельсин - Анимашка на телефон 240x3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928826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571876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Оранжевый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214818"/>
            <a:ext cx="1760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33CC"/>
                </a:solidFill>
              </a:rPr>
              <a:t>Круглый</a:t>
            </a:r>
            <a:endParaRPr lang="ru-RU" sz="3200" b="1" dirty="0">
              <a:solidFill>
                <a:srgbClr val="FF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286388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Сочный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5357826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Яркий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2643182"/>
            <a:ext cx="2301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</a:rPr>
              <a:t>Ароматный</a:t>
            </a:r>
            <a:endParaRPr lang="ru-RU" sz="3200" b="1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211</Words>
  <Application>Microsoft Office PowerPoint</Application>
  <PresentationFormat>Экран (4:3)</PresentationFormat>
  <Paragraphs>115</Paragraphs>
  <Slides>34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аве</cp:lastModifiedBy>
  <cp:revision>48</cp:revision>
  <dcterms:created xsi:type="dcterms:W3CDTF">2015-02-26T11:43:45Z</dcterms:created>
  <dcterms:modified xsi:type="dcterms:W3CDTF">2017-12-09T10:29:57Z</dcterms:modified>
</cp:coreProperties>
</file>