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9" r:id="rId17"/>
    <p:sldId id="278" r:id="rId18"/>
    <p:sldId id="258" r:id="rId19"/>
    <p:sldId id="25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975A-EE5D-43CB-B00F-2F4DB7A7B2EC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596-85D5-48A7-AB02-57E0127060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83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975A-EE5D-43CB-B00F-2F4DB7A7B2EC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596-85D5-48A7-AB02-57E0127060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25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975A-EE5D-43CB-B00F-2F4DB7A7B2EC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596-85D5-48A7-AB02-57E0127060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08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975A-EE5D-43CB-B00F-2F4DB7A7B2EC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596-85D5-48A7-AB02-57E0127060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69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975A-EE5D-43CB-B00F-2F4DB7A7B2EC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596-85D5-48A7-AB02-57E0127060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43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975A-EE5D-43CB-B00F-2F4DB7A7B2EC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596-85D5-48A7-AB02-57E0127060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41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975A-EE5D-43CB-B00F-2F4DB7A7B2EC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596-85D5-48A7-AB02-57E0127060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42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975A-EE5D-43CB-B00F-2F4DB7A7B2EC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596-85D5-48A7-AB02-57E0127060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83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975A-EE5D-43CB-B00F-2F4DB7A7B2EC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596-85D5-48A7-AB02-57E0127060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12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975A-EE5D-43CB-B00F-2F4DB7A7B2EC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596-85D5-48A7-AB02-57E0127060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5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975A-EE5D-43CB-B00F-2F4DB7A7B2EC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596-85D5-48A7-AB02-57E0127060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07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C975A-EE5D-43CB-B00F-2F4DB7A7B2EC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FF596-85D5-48A7-AB02-57E0127060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2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двигательных качеств на уроках физической культуры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Процесс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развития двигательных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качеств является одним из основных вопросов при проведении уроков физической культуры.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Одно из определений физическим двигательным качествам дал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Б. 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Ашмарин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«Под физическими качествами понимают определённые социально обусловленные совокупности биологических и психологических свойств человека, выражающих его физическую готовность осуществлять активную двигательную деятельность».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К числу основных физических качеств, обеспечивающих всё многообразие решения двигательных задач, относят силу, выносливость, быстроту и ловкость на приобретенных в начальной школе двигательных умениях и навыках.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В настоящее время основным направлением оптимизации процесса физической подготовки учащихся в школе остается совершенствование методов развития двигательных качеств, привитие учащимися навыков и любви к физическим упражнениям, нагрузкам.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стя\Desktop\Оле\IMG_35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50133" y="-178619"/>
            <a:ext cx="6286544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стя\Desktop\Оле\IMG_35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28667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стя\Desktop\Оле\IMG_35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28667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838830"/>
            <a:ext cx="77867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Круговая тренировка на уроках физического воспитания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хорошо увязывается с программным материалом по легкой атлетике, спортивным играм и особенно гимнастике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способствует повышению не только плотности урока, но и положительно воздействует на организм в целом. Эффективность концентрации нагрузки позволяет в кратчайший срок успешно развивать общую и специальную физическую подготовку.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стя\Desktop\Оле\IMG_35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21571" y="-607247"/>
            <a:ext cx="6072230" cy="800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стя\Desktop\Оле\IMG_35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7249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«Змейка"</a:t>
            </a:r>
            <a:endParaRPr lang="ru-RU" dirty="0"/>
          </a:p>
        </p:txBody>
      </p:sp>
      <p:pic>
        <p:nvPicPr>
          <p:cNvPr id="4" name="Picture 2" descr="C:\Users\DNS\Desktop\мама это твои фото\DSCN15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600200"/>
            <a:ext cx="785818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Описание игры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Класс делится на группы, каждой группе дается кубик с цифрами на гране от 1-6. Один человек из команды бросает кубик, какое число выпало столько ходов фишкой делает по змейки. Цифра - это какое задание нужно выполнять и сколько раз.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Выигрывает группа которая первая пришла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всю змею.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98427"/>
            <a:ext cx="8496944" cy="531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РДК с 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упражнениями      баскетбола</a:t>
            </a:r>
            <a:endParaRPr lang="ru-RU" sz="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/>
                <a:ea typeface="Calibri"/>
                <a:cs typeface="Times New Roman"/>
              </a:rPr>
              <a:t>(по 4 человека в группе)</a:t>
            </a:r>
            <a:endParaRPr lang="ru-RU" sz="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1-6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 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штрафной бросок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(на 4чел)</a:t>
            </a:r>
            <a:endParaRPr lang="ru-RU" sz="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7-15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 отжимание</a:t>
            </a:r>
            <a:endParaRPr lang="ru-RU" sz="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16-25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ведение мяча  в движении</a:t>
            </a:r>
            <a:endParaRPr lang="ru-RU" sz="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26-33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степ тест</a:t>
            </a:r>
            <a:endParaRPr lang="ru-RU" sz="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34-40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передача мяча в парах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(на 4чел)</a:t>
            </a:r>
            <a:endParaRPr lang="ru-RU" sz="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41-47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поднимание туловище </a:t>
            </a:r>
            <a:endParaRPr lang="ru-RU" sz="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/>
                <a:ea typeface="Calibri"/>
                <a:cs typeface="Times New Roman"/>
              </a:rPr>
              <a:t> </a:t>
            </a:r>
            <a:endParaRPr lang="ru-RU" sz="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48-58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броски в кольцо с любой точки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(на 4чел)</a:t>
            </a:r>
            <a:endParaRPr lang="ru-RU" sz="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4364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04179"/>
            <a:ext cx="8208912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59- 66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сгибание и разгибание рук стоя у гимнастической стенке</a:t>
            </a:r>
            <a:endParaRPr lang="ru-RU" sz="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67-74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передача мяча в стену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(на 4чел)</a:t>
            </a:r>
            <a:endParaRPr lang="ru-RU" sz="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75-82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сидя, упражнение «велосипед»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(на 4чел)</a:t>
            </a:r>
            <a:endParaRPr lang="ru-RU" sz="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83-88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ведение мяча на месте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(на 4чел)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endParaRPr lang="ru-RU" sz="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89-94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прыжки через скакалку</a:t>
            </a:r>
            <a:endParaRPr lang="ru-RU" sz="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85-100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передача мяча по квадрату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(на 4чел)</a:t>
            </a:r>
            <a:endParaRPr lang="ru-RU" sz="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860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00041"/>
            <a:ext cx="80010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эффективность усилий учителя в повышении физической подготовленности каждого ученика во многом зависит от умения управлять учебным процессом, комплексно воздействуя на развитие основных двигательных качеств.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Важнейшим требованием к комплексному развитию двигательных способностей у школьников является сочетание всесторонности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дифференцированной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воздействий на организм, а также адекватность нагрузки индивидуальным особенностям и возрастно-половым возможностям младших, средних и старших школьников.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Развитие физических качеств всегда рассматривается отдельно, сам же процесс развития двигательных качеств это один из элементов единого процесса физического образования, цель которого научить управлять собственными двигательными действиями. И очень важно, чтобы двигательные качества развивались своевременно и, главное, гармонично.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На уроках физической культуры основное внимание уделяется по разностороннему развитию кондиционных (силовых, скоростных, скоростно-силовых способностей, выносливости, скоростной выносливости, гибкости) и координационных (быстроты построения и согласования двигательных действий, произвольное расслабление мышц, вестибулярная устойчивость) способностей.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952253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Применение круговой тренировки для РДК позволяет добиться более высоких показателей в физическом развитии и физической подготовленности по сравнению с общепринятыми методами при одинаковых затратах времени.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09555"/>
            <a:ext cx="807249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D4B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только не оправдано, но и вредно наращивать силу в ущерб, например, быстроте, ловкости, выносливости, но и одна выносливость не сделает человека гармонически развитым. Физические качества не могут быть направлены вне каких либо конкретных действий. Это не абстрактные и не отвлеченные понятия. При выполнении двигательных действий всегда проявляется не одно, а комплекс качеств, поэтому разделение на отдельные двигательные качества условно. И мы знаем, что есть такие понятия как комплексное воспитание физических качеств: скоростно-силовые качества, силовая выносливость, скоростная выносливость,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скоростно-силовая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выносливость, взрывная сила и т.д. И это основные качества, которые мы развиваем на уроках.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Методика развития двигательных качеств и использование средств и методов по этапам, годам или четвертям обучения предусматривает определенную последовательность, связанную с условиями занятий и особенностями возрастного развития организма школьников.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D4B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D4B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уроках также используется наглядное пособие - контрольные карточки, карточки для работы по станциям. Большинство упражнений, включенных в карточки, уже знакомы ученикам, поэтому при их выполнении нет затруднений. Но если есть необходимость, то отдельные упражнения сначала разучиваются с учащимися.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стя\Desktop\Оле\IMG_35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78761" y="-678685"/>
            <a:ext cx="6215106" cy="785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стя\Desktop\Оле\IMG_35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64447" y="-250057"/>
            <a:ext cx="6072230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стя\Desktop\Оле\IMG_35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7358114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553342"/>
            <a:ext cx="828680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5D4B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D4B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руговая тренировка».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D4B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D4B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D4B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Методической основой «круговой тренировки» является многократное выполнение определенных движений, в условиях точного дозирования нагрузки и точно установленного порядка ее изменения и чередования с отдыхом. Поэтому круговая тренировка представляет собой организационно-методическую форму занятий физическими упражнениями, направленными в основном на комплексное развитие двигательных качеств.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D4B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таких занятиях появляется реальная возможность использования максимального количества разнообразного инвентаря и оборудования. Упражнения комплексов круговой тренировки хорошо увязываются с материалом уроков, способствуют общему физическому развитию.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Круговая тренировка, как интегральная форма физической подготовки, приучает учащихся к самостоятельному мышлению при развитии двигательных качеств, вырабатывает алгоритм заранее запланированных двигательных действий, воспитывает собранность и организованность при выполнении упражнений. Существенным является и то, что круговая тренировка обеспечивает индивидуальный подход к каждому учащемуся, позволяет предельно эффективно использовать время, планируемое на физическую подготовку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880142"/>
            <a:ext cx="807249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Одна из важнейших особенностей этой формы занятий - четкое нормирование физической нагрузки и в то же время строгая индивидуализация ее. Правильное распределение станций позволяет специально подобранными упражнениями целенаправленно развивать физические качества и закреплять полученные на уроках умения и навыки. Выполняют весь комплекс (проходят один круг) за строго обусловленное время, повторяя каждое упражнение в индивидуальной для каждого дозировке (установленное число раз).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стя\Desktop\Оле\IMG_35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57287" y="-71461"/>
            <a:ext cx="6000792" cy="685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421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Развитие двигательных качеств на уроках физической 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«Змейка"</vt:lpstr>
      <vt:lpstr>Описание игры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31</cp:revision>
  <dcterms:created xsi:type="dcterms:W3CDTF">2013-02-07T15:01:18Z</dcterms:created>
  <dcterms:modified xsi:type="dcterms:W3CDTF">2015-06-07T14:51:38Z</dcterms:modified>
</cp:coreProperties>
</file>