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CD1C-E166-41B7-A379-37E70C90755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D6D2-3C0A-4039-AD69-1C100B95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6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2D6D2-3C0A-4039-AD69-1C100B95FE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6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FDC51F-9E12-49F4-B926-20E64DA77EC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08230-B70A-49BD-B9BF-AC6B367D53A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etodist.lbz.ru/authors/informatika/3/flash/7kl/gl3/3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j\Desktop\Учитель года\урок\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57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rgej\Desktop\Учитель года\урок\ФОТО.-СОБ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0" y="1844825"/>
            <a:ext cx="466958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j\Desktop\Учитель года\урок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" y="980728"/>
            <a:ext cx="82296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878" y="1124744"/>
            <a:ext cx="8893621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Графический редактор - компьютерная программа, позволяющая создавать и редактировать изображения</a:t>
            </a:r>
            <a:r>
              <a:rPr lang="ru-RU" sz="2800" dirty="0" smtClean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8" y="3789040"/>
            <a:ext cx="44693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878" y="2708920"/>
            <a:ext cx="8893621" cy="79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Различают </a:t>
            </a:r>
            <a:r>
              <a:rPr lang="ru-RU" sz="2800" dirty="0">
                <a:latin typeface="+mn-lt"/>
              </a:rPr>
              <a:t>растровые и векторные графические редакторы.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69" y="4878629"/>
            <a:ext cx="3858326" cy="130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4932040" y="4158792"/>
            <a:ext cx="9510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56176" y="4158792"/>
            <a:ext cx="279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Растровые графические редакторы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3779912" y="5373216"/>
            <a:ext cx="9510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5292366"/>
            <a:ext cx="279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Векторные графические редакторы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j\Desktop\Учитель года\урок\паи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573837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"/>
          <a:stretch/>
        </p:blipFill>
        <p:spPr bwMode="auto">
          <a:xfrm>
            <a:off x="251520" y="1161615"/>
            <a:ext cx="8650477" cy="46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26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Sergej</dc:creator>
  <cp:lastModifiedBy>Sergej</cp:lastModifiedBy>
  <cp:revision>1</cp:revision>
  <dcterms:created xsi:type="dcterms:W3CDTF">2018-02-09T20:44:39Z</dcterms:created>
  <dcterms:modified xsi:type="dcterms:W3CDTF">2018-02-09T21:49:48Z</dcterms:modified>
</cp:coreProperties>
</file>