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30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60A0F-A6E9-40BC-B6E5-65E2CA1EF773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2415-3637-4992-8161-9EA03B609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5.xml"/><Relationship Id="rId7" Type="http://schemas.openxmlformats.org/officeDocument/2006/relationships/slide" Target="slide3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8" y="2621279"/>
            <a:ext cx="10232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ЛОГОПЕДИЧЕСКИЕ УПРАЖНЕНИЯ: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067" y="1093277"/>
            <a:ext cx="1023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МБДОУ ЦРР №5 «Мир детства»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067" y="4367701"/>
            <a:ext cx="1023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Афонина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Наталья Юрьевна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natalyaafonina.tula@yandex.ru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067" y="5590903"/>
            <a:ext cx="1023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Тула,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2018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«Шарики».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 спокойном темпе поочередно надувать правую и левую щеки,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ак бы перегоняя воздух из одной щеки в другую.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73" y="1121024"/>
            <a:ext cx="3650937" cy="42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«Толстячки», «Худышки».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 спокойном темпе поочередно надувать и втягивать щеки,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держивая из в каждом положении 3-5 секунд.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83" y="1443853"/>
            <a:ext cx="5773918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«Язычок здоровается с подбородком».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широким языком тянуться вниз, к подбородку.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Убрать язык в рот. Упражнение проделать 5 – 10 раз.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79" y="1229814"/>
            <a:ext cx="3438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«Язычок здоровается с подбородком».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широким языком тянуться вниз, к подбородку.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Убрать язык в рот. Упражнение проделать 5 – 10 раз.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79" y="1229814"/>
            <a:ext cx="3438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«Обезьянка».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Чуть приоткрыть рот и поместить язык между нижней губой и нижними зубами.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его в таком положении не менее 5 секунд.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92" y="1367246"/>
            <a:ext cx="34671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«Бульдог».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Чуть приоткрыть рот и поместить язык между верхней губой и верхними зубами.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его в таком положении не менее 5 секунд.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92" y="1367246"/>
            <a:ext cx="33909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068" y="2525485"/>
            <a:ext cx="1023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b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РАЗЛИЧНЫХ ГРУПП ЗВУКОВ:</a:t>
            </a:r>
          </a:p>
          <a:p>
            <a:pPr algn="ctr"/>
            <a:endParaRPr lang="ru-RU" sz="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С, З, Ц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«Лопаточка».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положить широкий передний край языка на нижнюю губу.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его в таком положении от 5 до 10 секунд.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42" y="1321117"/>
            <a:ext cx="3429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«Покусаем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покусывать язык,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продвигая его постепенно вперед-назад.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04" y="1121024"/>
            <a:ext cx="36480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9" y="1270486"/>
            <a:ext cx="3096257" cy="399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«Протолкни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закусить язык.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Проталкивать язык между верхними и нижними зубами: вперед-назад.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2377441"/>
            <a:ext cx="1013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Вы обеспокоены состоянием речи малыша?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Высказывания ребенка малопонятны для окружающих, он неправильно произносит отдельные звуки, заменяет их другими или совсем пропускает?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Самое время начать заниматься так называемой речевой гимнастикой.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sym typeface="Symbol" panose="05050102010706020507" pitchFamily="18" charset="2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Эти материалы научат взрослых правильно выполнять несколько комплексов артикуляционной гимнастики в игровой форме.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5358" y="1280158"/>
            <a:ext cx="10232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заботливые и думающие взрослые!</a:t>
            </a:r>
          </a:p>
        </p:txBody>
      </p:sp>
    </p:spTree>
    <p:extLst>
      <p:ext uri="{BB962C8B-B14F-4D97-AF65-F5344CB8AC3E}">
        <p14:creationId xmlns:p14="http://schemas.microsoft.com/office/powerpoint/2010/main" val="24249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«Иголочка».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Открыть рот, высунуть язык как можно дальше. Напрячь его, сделать узким.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в таком положении от 5 до 10 секунд.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9" y="1350503"/>
            <a:ext cx="32480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«Часики».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высунуть язык как можно дальше. 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Выполнять плавные движения от одного уголка рта к другому: 10 – 15 раз.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54" y="1367246"/>
            <a:ext cx="3533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кончик языка поставить за нижние зубы. 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Широкий язык установить «горкой». Удерживать 5 – 10 секунд.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9" y="1121024"/>
            <a:ext cx="32480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«Закуси горку».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01602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кончик языка поставить за нижние зубы. 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Широкий язык установить «горкой». 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Не меняя положения языка, покусывать его края боковыми зубами: 10 – 15 раз.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92" y="1047750"/>
            <a:ext cx="3390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«Вкусное варенье».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Рот открыт. Облизнуть губы, плавно очерчивая кончиком языка круг.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Поменять направление. Повторить 5 – 6 раз в одну и другую сторону.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42" y="1367246"/>
            <a:ext cx="35052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прячь конфетку».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Язык поочередно упирается в правую и левую щеки,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задерживаясь в каждом положении на 3 – 5 секунд.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2" y="1236203"/>
            <a:ext cx="38862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068" y="2525485"/>
            <a:ext cx="1023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b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РАЗЛИЧНЫХ ГРУПП ЗВУКОВ:</a:t>
            </a:r>
          </a:p>
          <a:p>
            <a:pPr algn="ctr"/>
            <a:endParaRPr lang="ru-RU" sz="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Ч, Щ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2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«Лопаточка».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положить широкий передний край языка на нижнюю губу.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его в таком положении от 5 до 10 секунд.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42" y="1321117"/>
            <a:ext cx="3429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«Покусаем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покусывать язык,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продвигая его постепенно вперед-назад.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04" y="1121024"/>
            <a:ext cx="36480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«Блинчик».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рот, спокойно положить язык на нижнюю губу.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Пошлепывая язык губами, произносить: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пя-пя-пя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».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4" y="1367246"/>
            <a:ext cx="34956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067" y="1105987"/>
            <a:ext cx="10232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325" y="1746421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2" action="ppaction://hlinksldjump"/>
              </a:rPr>
              <a:t>Зачем нужна артикуляционная гимнастика?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5325" y="2263744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3" action="ppaction://hlinksldjump"/>
              </a:rPr>
              <a:t>Артикуляционная гимнастика: базовый комплекс.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324" y="2781067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4" action="ppaction://hlinksldjump"/>
              </a:rPr>
              <a:t>Артикуляционная гимнастика для различных групп звуков: С, З, Ц.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324" y="3298390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5" action="ppaction://hlinksldjump"/>
              </a:rPr>
              <a:t>Артикуляционная гимнастика для различных групп звуков: Ш, Ж, Ч, Щ.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5324" y="3799727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6" action="ppaction://hlinksldjump"/>
              </a:rPr>
              <a:t>Артикуляционная гимнастика для различных групп звуков: Л, ЛЬ.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5323" y="4279123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7" action="ppaction://hlinksldjump"/>
              </a:rPr>
              <a:t>Артикуляционная гимнастика для различных групп звуков: Р, РЬ.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322" y="5129103"/>
            <a:ext cx="100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8" action="ppaction://hlinksldjump"/>
              </a:rPr>
              <a:t>Использованные материалы.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«Чашечка».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открыть рот.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Установить язык наверху в форме «чашечки».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9" y="1197292"/>
            <a:ext cx="35147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«Окошко».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Зубы почти сомкнуты. Губы принимают положение «окошечка».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5 – 10 секунд.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29" y="1249680"/>
            <a:ext cx="34766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068" y="2525485"/>
            <a:ext cx="1023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b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РАЗЛИЧНЫХ ГРУПП ЗВУКОВ:</a:t>
            </a:r>
          </a:p>
          <a:p>
            <a:pPr algn="ctr"/>
            <a:endParaRPr lang="ru-RU" sz="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Л, ЛЬ</a:t>
            </a: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«Парус».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Улыбнуться, широко открыть рот, поставить язык за верхние зубы так, 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чтобы кончик языка крепко в них упирался.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5 – 10 секунд.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79" y="1240155"/>
            <a:ext cx="35147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«Самолет».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легка улыбнуться, высунуть язык, зажать его зубами и петь звук «ы»: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«ы-ы-ы» («гул самолета»).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32" y="1240155"/>
            <a:ext cx="33623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9" y="1270486"/>
            <a:ext cx="3096257" cy="399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«Протолкни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закусить язык.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Проталкивать язык между верхними и нижними зубами: вперед-назад.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прячь конфетку».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Язык поочередно упирается в правую и левую щеки,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задерживаясь в каждом положении на 3 – 5 секунд.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2" y="1236203"/>
            <a:ext cx="38862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«Почистим зубки».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открыть рот.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Широким языком «почистить» верхние зубы с внутренней стороны,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делая движения слева-направо и обратно.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4" y="1367246"/>
            <a:ext cx="3838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«Качели».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показать зубы, открыть рот.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Положить широкий язык за нижние зубы. Потом поднять широкий язык за верхние зубы.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Выполнить упражнение 4 – 6 раз.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04" y="1255938"/>
            <a:ext cx="57816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068" y="2525485"/>
            <a:ext cx="1023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</a:t>
            </a:r>
            <a:b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РАЗЛИЧНЫХ ГРУПП ЗВУКОВ:</a:t>
            </a:r>
          </a:p>
          <a:p>
            <a:pPr algn="ctr"/>
            <a:endParaRPr lang="ru-RU" sz="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5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8" y="1280158"/>
            <a:ext cx="10232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нужна артикуляционная гимнастика?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8" y="2412274"/>
            <a:ext cx="10232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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Очень часто ребенок не может произнести звук из-за слабых мышц губ, щек, языка.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Тогда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нужны специальные укрепляющие упражнения – артикуляционная гимнастика.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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Иногда ребенок не может поставить губы или язык в правильное положение,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звук получается дефектным.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Артикуляционная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гимнастика способствует выработке правильной позиции, из которой потом возникнет чистый звук.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Symbol" panose="05050102010706020507" pitchFamily="18" charset="2"/>
              </a:rPr>
              <a:t>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Некоторые дети не могут быстро перейти от одного звука к другому.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Для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них тоже есть специальные задания – на переключение.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0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прячь конфетку».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Язык поочередно упирается в правую и левую щеки,</a:t>
            </a:r>
            <a:b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задерживаясь в каждом положении на 3 – 5 секунд.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62" y="1236203"/>
            <a:ext cx="38862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открыть рот и постучать кончиком языка за верхними зубами,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звонко, отчетливо и многократно повторяя: «д-д-д».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54" y="1121024"/>
            <a:ext cx="3533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«Почистим зубки».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открыть рот.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Широким языком «почистить» верхние зубы с внутренней стороны,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делая движения слева-направо и обратно.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54" y="1367246"/>
            <a:ext cx="3838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«Молоточки».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открыть рот и постучать кончиком языка за верхними зубами.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Стучим и произносим: «т-д», «т-д», «т-д».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54" y="1121024"/>
            <a:ext cx="3533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«Покусаем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покусывать язык,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продвигая его постепенно вперед-назад.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04" y="1121024"/>
            <a:ext cx="36480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9" y="1270486"/>
            <a:ext cx="3096257" cy="399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«Протолкни язычок».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Улыбнуться, приоткрыть рот и закусить язык.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Проталкивать язык между верхними и нижними зубами: вперед-назад.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9" y="1270486"/>
            <a:ext cx="3096257" cy="399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«Болтушка».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Приоткрыть рот, положить язык на верхнюю губу.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Двигать кончиком языка по верхней губе вперед и назад, как бы поглаживая ее.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Темп движений убыстрять, пока не послышится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бл-бл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».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2377441"/>
            <a:ext cx="10136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Фомичева, М.Ф. Предупреждение нарушений звукопроизношения у детей. – М.: НОУ ВПО «МПСУ»; Воронеж: МОДЭК, 2014. (Методический материал).</a:t>
            </a:r>
          </a:p>
          <a:p>
            <a:pPr marL="342900" indent="-342900">
              <a:buAutoNum type="arabicPeriod"/>
            </a:pPr>
            <a:endParaRPr lang="ru-RU" dirty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Воробьева, Т.А., </a:t>
            </a:r>
            <a:r>
              <a:rPr lang="ru-RU" dirty="0" err="1" smtClean="0">
                <a:solidFill>
                  <a:prstClr val="black"/>
                </a:solidFill>
              </a:rPr>
              <a:t>Крупенчук</a:t>
            </a:r>
            <a:r>
              <a:rPr lang="ru-RU" dirty="0" smtClean="0">
                <a:solidFill>
                  <a:prstClr val="black"/>
                </a:solidFill>
              </a:rPr>
              <a:t>, О.И. Логопедические упражнения: Артикуляционная гимнастика. –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СПб.: Издательский Дом «Литература», 2007. (Иллюстративный материал).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prstClr val="black"/>
                </a:solidFill>
              </a:rPr>
              <a:t>Пятибратова</a:t>
            </a:r>
            <a:r>
              <a:rPr lang="ru-RU" dirty="0" smtClean="0">
                <a:solidFill>
                  <a:prstClr val="black"/>
                </a:solidFill>
              </a:rPr>
              <a:t>, Н. Логопедические игры и задания. Универсальная методика индивидуального развития ребенка. – М.: ООО «Би Смарт», 2013.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8" y="1280158"/>
            <a:ext cx="10232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создании презентации</a:t>
            </a:r>
            <a:b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использованы следующие материалы: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0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3492138"/>
            <a:ext cx="1013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rebuchet MS" panose="020B0603020202020204" pitchFamily="34" charset="0"/>
              </a:rPr>
              <a:t>Афонина</a:t>
            </a:r>
            <a:r>
              <a:rPr lang="ru-RU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Наталья Юрьевна,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учитель-логопед МБДОУ ЦРР №5 «Мир детства»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natalyaafonina.tula@yandex.ru</a:t>
            </a: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255" y="2063929"/>
            <a:ext cx="10232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«Логопедические упражнения: </a:t>
            </a:r>
            <a:endParaRPr lang="en-US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гимнастика»</a:t>
            </a:r>
          </a:p>
        </p:txBody>
      </p:sp>
    </p:spTree>
    <p:extLst>
      <p:ext uri="{BB962C8B-B14F-4D97-AF65-F5344CB8AC3E}">
        <p14:creationId xmlns:p14="http://schemas.microsoft.com/office/powerpoint/2010/main" val="37681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068" y="2621279"/>
            <a:ext cx="102325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АРТИКУЛЯЦИОННАЯ ГИМНАСТИКА:</a:t>
            </a:r>
            <a:b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БАЗОВЫЙ КОМПЛЕКС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9030788" y="4644466"/>
            <a:ext cx="2024740" cy="1269803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Назад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содержанию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7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3" y="1367246"/>
            <a:ext cx="3221510" cy="42334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«Бегемот».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Слегка улыбнуться, медленно открыть рот,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подержать рот открытым 5 – 10 секунд, медленно закрыть.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«Заборчик».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Улыбнуться без напряжения так, чтобы были видны передние верхние и нижние зубы.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губы в таком положении 5 – 10 секунд.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53" y="1255258"/>
            <a:ext cx="38862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«Слон».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Вытянуть сомкнутые губы вперед.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Удерживать их в таком положении 5 – 10 секунд.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84" y="1153148"/>
            <a:ext cx="3451316" cy="41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57" y="874803"/>
            <a:ext cx="10232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«Кучер».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5357" y="5094513"/>
            <a:ext cx="1023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Сомкнуть губы и достаточно сильно подуть через них.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Губы вибрируют и слышится характерный звук: «тпру-у-у».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29" y="1219472"/>
            <a:ext cx="33242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1023</Words>
  <Application>Microsoft Office PowerPoint</Application>
  <PresentationFormat>Широкоэкранный</PresentationFormat>
  <Paragraphs>171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Symbol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NS</dc:creator>
  <cp:lastModifiedBy>NS</cp:lastModifiedBy>
  <cp:revision>32</cp:revision>
  <dcterms:created xsi:type="dcterms:W3CDTF">2016-02-12T20:11:21Z</dcterms:created>
  <dcterms:modified xsi:type="dcterms:W3CDTF">2018-03-31T17:33:08Z</dcterms:modified>
</cp:coreProperties>
</file>