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981" autoAdjust="0"/>
    <p:restoredTop sz="94660"/>
  </p:normalViewPr>
  <p:slideViewPr>
    <p:cSldViewPr snapToGrid="0">
      <p:cViewPr varScale="1">
        <p:scale>
          <a:sx n="61" d="100"/>
          <a:sy n="61" d="100"/>
        </p:scale>
        <p:origin x="-102" y="-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32226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431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3154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655502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1246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248855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9400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5391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899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015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9711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197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022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8447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027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663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27F9C68-DA20-49C9-8106-6BC5EEF0C356}" type="datetimeFigureOut">
              <a:rPr lang="ru-RU" smtClean="0"/>
              <a:pPr/>
              <a:t>31.03.2018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E6D7F98-E483-441E-B6F7-AD1478D8F2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9092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874" r:id="rId13"/>
    <p:sldLayoutId id="2147483875" r:id="rId14"/>
    <p:sldLayoutId id="2147483876" r:id="rId15"/>
    <p:sldLayoutId id="2147483877" r:id="rId16"/>
    <p:sldLayoutId id="21474838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проект по окружающему миру «ЗУБНАЯ Щетка в нашем доме»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Выполнила ученица 1-б класса МОУ гимназии №13 </a:t>
            </a:r>
          </a:p>
          <a:p>
            <a:r>
              <a:rPr lang="ru-RU" dirty="0" smtClean="0"/>
              <a:t>Киселева Полина.</a:t>
            </a:r>
          </a:p>
          <a:p>
            <a:r>
              <a:rPr lang="ru-RU" dirty="0" smtClean="0"/>
              <a:t>Руководитель: Ткаченко Наталья Максимовна.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99600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685800"/>
            <a:ext cx="8534400" cy="3614738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Актуальность:</a:t>
            </a:r>
            <a:r>
              <a:rPr lang="ru-RU" sz="2400" dirty="0" smtClean="0"/>
              <a:t> данная работа расширит мои знания об окружающем мире. </a:t>
            </a:r>
          </a:p>
          <a:p>
            <a:r>
              <a:rPr lang="ru-RU" sz="2400" b="1" dirty="0" smtClean="0"/>
              <a:t>Цель:</a:t>
            </a:r>
            <a:r>
              <a:rPr lang="ru-RU" sz="2400" dirty="0" smtClean="0"/>
              <a:t> приобретение первичного опыта проектной деятельности, расширение кругозора.</a:t>
            </a:r>
          </a:p>
          <a:p>
            <a:r>
              <a:rPr lang="ru-RU" sz="2400" b="1" dirty="0" smtClean="0"/>
              <a:t>Задачи:</a:t>
            </a:r>
            <a:r>
              <a:rPr lang="ru-RU" sz="2400" dirty="0" smtClean="0"/>
              <a:t> узнать историю зубной щетки, правила пользования, собрать о ней интересные факты. </a:t>
            </a:r>
          </a:p>
          <a:p>
            <a:r>
              <a:rPr lang="ru-RU" sz="2400" b="1" dirty="0" smtClean="0"/>
              <a:t>Формы работы:</a:t>
            </a:r>
            <a:r>
              <a:rPr lang="ru-RU" sz="2400" dirty="0" smtClean="0"/>
              <a:t> наблюдение, фотосъемка, изучение литературы, обобщение, презентация.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80394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Ее величество – зубная щетка!</a:t>
            </a:r>
            <a:endParaRPr lang="ru-RU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В доме каждого человека есть зубная щетка, эта вещь стала неотъемлемой частью нашего современного быта, но немногие знают как и где этот предмет появился первоначально.</a:t>
            </a:r>
            <a:endParaRPr lang="ru-RU" sz="2400" dirty="0"/>
          </a:p>
        </p:txBody>
      </p:sp>
      <p:pic>
        <p:nvPicPr>
          <p:cNvPr id="6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3330" y="1274736"/>
            <a:ext cx="2711053" cy="3614738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93453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7830" y="0"/>
            <a:ext cx="6019800" cy="1143000"/>
          </a:xfrm>
        </p:spPr>
        <p:txBody>
          <a:bodyPr/>
          <a:lstStyle/>
          <a:p>
            <a:r>
              <a:rPr lang="ru-RU" dirty="0" smtClean="0"/>
              <a:t>Где и когда появилась первая зубная щетка?</a:t>
            </a:r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244" r="11244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36832" y="1552700"/>
            <a:ext cx="7334870" cy="2048933"/>
          </a:xfrm>
        </p:spPr>
        <p:txBody>
          <a:bodyPr>
            <a:noAutofit/>
          </a:bodyPr>
          <a:lstStyle/>
          <a:p>
            <a:r>
              <a:rPr lang="ru-RU" sz="2400" dirty="0" smtClean="0"/>
              <a:t>Первые прообразы зубной щетки появились не менее 5 тыс. лет назад и представляли собой деревянные кисточки размером с карандаш – размочаленные с одной стороны и заостренные с другой: одной стороной чистили зубы, вторая служила многоразовой зубочисткой. Такие палочки были найдены в египетских пирамидах. Зубные кисточки изготавливались из специальных пород деревьев, богатых эфирными маслами, которые обладают обеззараживающими свойствами.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56562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4294967295"/>
          </p:nvPr>
        </p:nvSpPr>
        <p:spPr>
          <a:xfrm>
            <a:off x="3768376" y="1474681"/>
            <a:ext cx="6021387" cy="2049462"/>
          </a:xfrm>
        </p:spPr>
        <p:txBody>
          <a:bodyPr/>
          <a:lstStyle/>
          <a:p>
            <a:r>
              <a:rPr lang="ru-RU" dirty="0" smtClean="0"/>
              <a:t>Зубная щетка из конского волоса, которой пользовался Наполеон Бонапарт (1769-1821). </a:t>
            </a:r>
            <a:endParaRPr lang="ru-RU" dirty="0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427" t="5122" r="26745" b="-5122"/>
          <a:stretch/>
        </p:blipFill>
        <p:spPr>
          <a:xfrm>
            <a:off x="0" y="858838"/>
            <a:ext cx="3281363" cy="4572000"/>
          </a:xfrm>
        </p:spPr>
      </p:pic>
    </p:spTree>
    <p:extLst>
      <p:ext uri="{BB962C8B-B14F-4D97-AF65-F5344CB8AC3E}">
        <p14:creationId xmlns:p14="http://schemas.microsoft.com/office/powerpoint/2010/main" xmlns="" val="171377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4294967295"/>
          </p:nvPr>
        </p:nvSpPr>
        <p:spPr>
          <a:xfrm>
            <a:off x="3504905" y="2342585"/>
            <a:ext cx="6021387" cy="2049462"/>
          </a:xfrm>
        </p:spPr>
        <p:txBody>
          <a:bodyPr>
            <a:noAutofit/>
          </a:bodyPr>
          <a:lstStyle/>
          <a:p>
            <a:r>
              <a:rPr lang="ru-RU" sz="2400" dirty="0" smtClean="0"/>
              <a:t>Французский стоматолог Пьер </a:t>
            </a:r>
            <a:r>
              <a:rPr lang="ru-RU" sz="2400" dirty="0" err="1" smtClean="0"/>
              <a:t>Фошар</a:t>
            </a:r>
            <a:r>
              <a:rPr lang="ru-RU" sz="2400" dirty="0" smtClean="0"/>
              <a:t> утверждал, что зубы необходимо чистить непременно два раза в день.</a:t>
            </a:r>
          </a:p>
          <a:p>
            <a:r>
              <a:rPr lang="ru-RU" sz="2400" dirty="0" smtClean="0"/>
              <a:t>Луи Пастер выдвинул гипотезу о том, что причина многих зубных заболеваний – вирусы и микробы, живущие на зубных щетках.</a:t>
            </a:r>
          </a:p>
          <a:p>
            <a:r>
              <a:rPr lang="ru-RU" sz="2400" dirty="0" smtClean="0"/>
              <a:t>При Петре </a:t>
            </a:r>
            <a:r>
              <a:rPr lang="en-US" sz="2400" dirty="0" smtClean="0"/>
              <a:t>I</a:t>
            </a:r>
            <a:r>
              <a:rPr lang="ru-RU" sz="2400" dirty="0" smtClean="0"/>
              <a:t> щетку царским указом велено было заменить тряпочкой и щепотью толченого мела. В деревнях же по-прежнему зубы натирали березовым углем, который непревзойденно отбеливал зубы.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94468" y="1069383"/>
            <a:ext cx="28969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ЭТО </a:t>
            </a:r>
          </a:p>
          <a:p>
            <a:r>
              <a:rPr lang="ru-RU" sz="3600" dirty="0" smtClean="0"/>
              <a:t>ИНТЕРЕСНО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1733942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7829" y="223434"/>
            <a:ext cx="6019800" cy="1143000"/>
          </a:xfrm>
        </p:spPr>
        <p:txBody>
          <a:bodyPr/>
          <a:lstStyle/>
          <a:p>
            <a:r>
              <a:rPr lang="ru-RU" dirty="0" smtClean="0"/>
              <a:t>Кто считает зубы нам</a:t>
            </a:r>
            <a:br>
              <a:rPr lang="ru-RU" dirty="0" smtClean="0"/>
            </a:br>
            <a:r>
              <a:rPr lang="ru-RU" dirty="0" smtClean="0"/>
              <a:t>по утрам и вечерам?</a:t>
            </a:r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548" r="22548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52331" y="1382218"/>
            <a:ext cx="7055900" cy="2048933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Рекомендуется чистить зубы два раза в день после еды. Основной гигиенической процедурой является вечерняя чистка зубов перед сном. После применения щетку следует промыть в теплой проточной воде. Хранить в вертикальном положении, рабочей частью вверх. Щетку рекомендуют обязательно менять на новую, не реже чем раз в три месяца. Также следует раздельно хранить щетки, использующиеся различными людьми.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938921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Современные зубные щетки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3707" y="1046906"/>
            <a:ext cx="4933950" cy="3140498"/>
          </a:xfrm>
        </p:spPr>
      </p:pic>
    </p:spTree>
    <p:extLst>
      <p:ext uri="{BB962C8B-B14F-4D97-AF65-F5344CB8AC3E}">
        <p14:creationId xmlns:p14="http://schemas.microsoft.com/office/powerpoint/2010/main" xmlns="" val="3441536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150749"/>
            <a:ext cx="10058400" cy="2743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</a:t>
            </a:r>
            <a:r>
              <a:rPr lang="ru-RU" u="sng" dirty="0" smtClean="0">
                <a:solidFill>
                  <a:schemeClr val="bg2">
                    <a:lumMod val="75000"/>
                  </a:schemeClr>
                </a:solidFill>
              </a:rPr>
              <a:t>ИТОГ: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  <a:r>
              <a:rPr lang="ru-RU" dirty="0" smtClean="0"/>
              <a:t>В результате работы я узнала о возникновении первых зубных щеток. О том, как правильно пользоваться, как хранить и сколько раз в день необходимо чистить зубы.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</a:t>
            </a:r>
            <a:r>
              <a:rPr lang="ru-RU" u="sng" dirty="0" smtClean="0">
                <a:solidFill>
                  <a:schemeClr val="bg2">
                    <a:lumMod val="75000"/>
                  </a:schemeClr>
                </a:solidFill>
              </a:rPr>
              <a:t>ВЫВОД: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dirty="0" smtClean="0"/>
              <a:t>Я думаю, что Зубная щетка – изобретение номер один, очень важное, полезное и необходимое!!!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6465443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155</TotalTime>
  <Words>372</Words>
  <Application>Microsoft Office PowerPoint</Application>
  <PresentationFormat>Произвольный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Сектор</vt:lpstr>
      <vt:lpstr>проект по окружающему миру «ЗУБНАЯ Щетка в нашем доме»</vt:lpstr>
      <vt:lpstr>Слайд 2</vt:lpstr>
      <vt:lpstr>Ее величество – зубная щетка!</vt:lpstr>
      <vt:lpstr>Где и когда появилась первая зубная щетка?</vt:lpstr>
      <vt:lpstr>Слайд 5</vt:lpstr>
      <vt:lpstr>Слайд 6</vt:lpstr>
      <vt:lpstr>Кто считает зубы нам по утрам и вечерам?</vt:lpstr>
      <vt:lpstr>Современные зубные щетки</vt:lpstr>
      <vt:lpstr>   ИТОГ:  В результате работы я узнала о возникновении первых зубных щеток. О том, как правильно пользоваться, как хранить и сколько раз в день необходимо чистить зубы.    ВЫВОД: Я думаю, что Зубная щетка – изобретение номер один, очень важное, полезное и необходимое!!!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Исследовательский проект по окружающему миру «Щетка в нашем доме»</dc:title>
  <dc:creator>Юрий</dc:creator>
  <cp:lastModifiedBy>Учитель</cp:lastModifiedBy>
  <cp:revision>18</cp:revision>
  <dcterms:created xsi:type="dcterms:W3CDTF">2018-01-29T11:54:31Z</dcterms:created>
  <dcterms:modified xsi:type="dcterms:W3CDTF">2018-03-31T11:17:43Z</dcterms:modified>
</cp:coreProperties>
</file>