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20" r:id="rId3"/>
    <p:sldId id="322" r:id="rId4"/>
    <p:sldId id="330" r:id="rId5"/>
    <p:sldId id="321" r:id="rId6"/>
    <p:sldId id="325" r:id="rId7"/>
    <p:sldId id="287" r:id="rId8"/>
    <p:sldId id="257" r:id="rId9"/>
    <p:sldId id="338" r:id="rId10"/>
    <p:sldId id="323" r:id="rId11"/>
    <p:sldId id="335" r:id="rId12"/>
    <p:sldId id="272" r:id="rId13"/>
    <p:sldId id="328" r:id="rId14"/>
    <p:sldId id="347" r:id="rId15"/>
    <p:sldId id="327" r:id="rId16"/>
    <p:sldId id="319" r:id="rId17"/>
    <p:sldId id="315" r:id="rId18"/>
    <p:sldId id="299" r:id="rId19"/>
    <p:sldId id="316" r:id="rId20"/>
    <p:sldId id="31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3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107" d="100"/>
          <a:sy n="107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1D767C-780B-4460-8DBD-EE966F10091C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292083-6C6C-4AE2-A267-F5B6D332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3058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Опыт  работы по теме: «Воспитание любви к малой Родине у детей старшего дошкольного возраста при ознакомлении их с народными промыслами рязанского края»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4214818"/>
            <a:ext cx="8458200" cy="914400"/>
          </a:xfrm>
        </p:spPr>
        <p:txBody>
          <a:bodyPr>
            <a:normAutofit fontScale="47500" lnSpcReduction="20000"/>
          </a:bodyPr>
          <a:lstStyle/>
          <a:p>
            <a:r>
              <a:rPr lang="ru-RU" sz="2800" b="1" dirty="0" smtClean="0"/>
              <a:t>МБДОУ «Детский сад № 7» г. Рязани</a:t>
            </a:r>
          </a:p>
          <a:p>
            <a:r>
              <a:rPr lang="ru-RU" sz="2800" b="1" dirty="0" smtClean="0"/>
              <a:t>Воспитатель высшей </a:t>
            </a:r>
          </a:p>
          <a:p>
            <a:r>
              <a:rPr lang="ru-RU" sz="2800" b="1" dirty="0" smtClean="0"/>
              <a:t>квалификационной категории</a:t>
            </a:r>
          </a:p>
          <a:p>
            <a:r>
              <a:rPr lang="ru-RU" sz="2800" b="1" dirty="0" smtClean="0"/>
              <a:t>Маркина Татьяна Юрьевна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Нами собрано множество изделий и иллюстраций народных промыслов рязанского края</a:t>
            </a:r>
            <a:endParaRPr lang="ru-RU" sz="2800" dirty="0"/>
          </a:p>
        </p:txBody>
      </p:sp>
      <p:pic>
        <p:nvPicPr>
          <p:cNvPr id="9" name="Содержимое 6" descr="DSC_156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3716338" cy="2787650"/>
          </a:xfrm>
        </p:spPr>
      </p:pic>
      <p:pic>
        <p:nvPicPr>
          <p:cNvPr id="6" name="Содержимое 5" descr="DSC00555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3714750" cy="2786062"/>
          </a:xfrm>
        </p:spPr>
      </p:pic>
      <p:pic>
        <p:nvPicPr>
          <p:cNvPr id="11" name="Рисунок 10" descr="DSC00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857628"/>
            <a:ext cx="3500462" cy="262534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Дети, вместе с родителями, подбирали иллюстрации, шили кукол в народных костюмах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3349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SC00565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857752" y="1571612"/>
            <a:ext cx="3543300" cy="4724400"/>
          </a:xfr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57818" y="428604"/>
            <a:ext cx="3286148" cy="15001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Уголок Скопинской керамики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429256" y="1928802"/>
            <a:ext cx="2928958" cy="43386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2600" dirty="0" smtClean="0"/>
              <a:t>Здесь представлены изделия и иллюстрации Скопинской керамики, рисунки детей. </a:t>
            </a:r>
            <a:endParaRPr lang="ru-RU" sz="2600" dirty="0"/>
          </a:p>
        </p:txBody>
      </p:sp>
      <p:pic>
        <p:nvPicPr>
          <p:cNvPr id="5" name="Содержимое 4" descr="DSC0022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42910" y="428604"/>
            <a:ext cx="4340225" cy="578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401080" cy="8413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 наше группе собрано большое количество изделий Скопинской керамики</a:t>
            </a:r>
            <a:endParaRPr lang="ru-RU" sz="2800" dirty="0"/>
          </a:p>
        </p:txBody>
      </p:sp>
      <p:pic>
        <p:nvPicPr>
          <p:cNvPr id="5" name="Содержимое 7" descr="DSC0093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3429000" cy="4572000"/>
          </a:xfrm>
        </p:spPr>
      </p:pic>
      <p:pic>
        <p:nvPicPr>
          <p:cNvPr id="6" name="Содержимое 8" descr="DSC00934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000628" y="1643050"/>
            <a:ext cx="3429000" cy="4572000"/>
          </a:xfr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DSC00325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285860"/>
            <a:ext cx="4267222" cy="521337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Подобраны книги и альбомы с иллюстрациями по теме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7030A0"/>
                </a:solidFill>
              </a:rPr>
              <a:t>были созданы дидактические игры: «Разрезные картинки»,  «Найди пару», «Четвёртый лишний»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DSC004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4191000" cy="3143250"/>
          </a:xfrm>
        </p:spPr>
      </p:pic>
      <p:pic>
        <p:nvPicPr>
          <p:cNvPr id="9" name="Содержимое 8" descr="DSC005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857496"/>
            <a:ext cx="4343400" cy="3257550"/>
          </a:xfr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Как удивлены и довольны дети, когда узор, нанесённый различными колпачками, палочками, получается такой же, как и на настоящих изделиях скопинских мастеров: те же круги, дуги, точки, линии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DSC0033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357422" y="1285860"/>
            <a:ext cx="4329118" cy="5391155"/>
          </a:xfr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40108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Рисунки детей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0430" y="2428868"/>
            <a:ext cx="2250089" cy="300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DSC_1564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3330072" cy="2497554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4000504"/>
            <a:ext cx="3357586" cy="25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43570" y="1428736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43570" y="4000504"/>
            <a:ext cx="3262335" cy="244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  Занятия в уголке русского быта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85720" y="1357313"/>
            <a:ext cx="8501122" cy="762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dirty="0" smtClean="0"/>
              <a:t>Знакомство детей с русским бытом, с декоративно-прикладным искусством в этом уголке, оставляет незабываемые впечатления и массу положительных эмоций.</a:t>
            </a:r>
          </a:p>
          <a:p>
            <a:pPr algn="ctr"/>
            <a:endParaRPr lang="ru-RU" sz="2000" dirty="0"/>
          </a:p>
        </p:txBody>
      </p:sp>
      <p:pic>
        <p:nvPicPr>
          <p:cNvPr id="7" name="Содержимое 6" descr="DSC_155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000240"/>
            <a:ext cx="6715140" cy="4463562"/>
          </a:xfr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Большое внимание уделялось работе с родителями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DSC0034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6" y="1928802"/>
            <a:ext cx="4038600" cy="3028950"/>
          </a:xfrm>
        </p:spPr>
      </p:pic>
      <p:pic>
        <p:nvPicPr>
          <p:cNvPr id="8" name="Содержимое 7" descr="DSC0063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43504" y="1500174"/>
            <a:ext cx="2956322" cy="3941762"/>
          </a:xfr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Нравственно-патриотическое воспитание детей является на сегодняшний день одной из основных задач нашего дошкольного образовательного учреждения.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Перспектива работы с родителями: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142984"/>
            <a:ext cx="8215370" cy="542928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1100" dirty="0" smtClean="0"/>
              <a:t>Привлечь родителей к сбору краеведческого материала для пополнения экспозиции группового уголка «Народные промыслы рязанского края».</a:t>
            </a:r>
          </a:p>
          <a:p>
            <a:pPr lvl="0" algn="just">
              <a:buNone/>
            </a:pPr>
            <a:r>
              <a:rPr lang="ru-RU" sz="1100" dirty="0" smtClean="0"/>
              <a:t>Провести семинары-практикумы:</a:t>
            </a:r>
          </a:p>
          <a:p>
            <a:pPr lvl="0" algn="just">
              <a:buNone/>
            </a:pPr>
            <a:r>
              <a:rPr lang="ru-RU" sz="1100" dirty="0" smtClean="0"/>
              <a:t>«Родной свой край люби и знай»;</a:t>
            </a:r>
          </a:p>
          <a:p>
            <a:pPr lvl="0" algn="just">
              <a:buNone/>
            </a:pPr>
            <a:r>
              <a:rPr lang="ru-RU" sz="1100" dirty="0" smtClean="0"/>
              <a:t>«Знакомим детей с народными промыслами рязанского края».</a:t>
            </a:r>
          </a:p>
          <a:p>
            <a:pPr algn="just">
              <a:buNone/>
            </a:pPr>
            <a:r>
              <a:rPr lang="ru-RU" sz="1100" dirty="0" smtClean="0"/>
              <a:t>Организовать консультации по следующим темам:</a:t>
            </a:r>
          </a:p>
          <a:p>
            <a:pPr lvl="0" algn="just">
              <a:buNone/>
            </a:pPr>
            <a:r>
              <a:rPr lang="ru-RU" sz="1100" dirty="0" smtClean="0"/>
              <a:t>«Роль родителей в воспитании у детей любви  к родному  краю»;</a:t>
            </a:r>
          </a:p>
          <a:p>
            <a:pPr lvl="0" algn="just">
              <a:buNone/>
            </a:pPr>
            <a:r>
              <a:rPr lang="ru-RU" sz="1100" dirty="0" smtClean="0"/>
              <a:t>«Куда повести малыша в выходной день?»;</a:t>
            </a:r>
          </a:p>
          <a:p>
            <a:pPr lvl="0" algn="just">
              <a:buNone/>
            </a:pPr>
            <a:r>
              <a:rPr lang="ru-RU" sz="1100" dirty="0" smtClean="0"/>
              <a:t>«Народные промыслы земли рязанской»;</a:t>
            </a:r>
          </a:p>
          <a:p>
            <a:pPr lvl="0" algn="just">
              <a:buNone/>
            </a:pPr>
            <a:r>
              <a:rPr lang="ru-RU" sz="1100" dirty="0" smtClean="0"/>
              <a:t>«Роль народного творчества в нравственном воспитании детей»;</a:t>
            </a:r>
          </a:p>
          <a:p>
            <a:pPr lvl="0" algn="just">
              <a:buNone/>
            </a:pPr>
            <a:r>
              <a:rPr lang="ru-RU" sz="1100" dirty="0" smtClean="0"/>
              <a:t>«Роль декоративно-прикладного искусства в воспитании детей».</a:t>
            </a:r>
          </a:p>
          <a:p>
            <a:pPr lvl="0" algn="just">
              <a:buNone/>
            </a:pPr>
            <a:r>
              <a:rPr lang="ru-RU" sz="1100" dirty="0" smtClean="0"/>
              <a:t>Привлечь родителей к организации и проведению групповых развлечений   и   праздников: «В гончарной мастерской», «Волшебный звон коклюшек», «Вернисаж», «О чём расскажет нам народный костюм», викторины «Местные народные промыслы?» и др.</a:t>
            </a:r>
          </a:p>
          <a:p>
            <a:pPr lvl="0" algn="just">
              <a:buNone/>
            </a:pPr>
            <a:r>
              <a:rPr lang="ru-RU" sz="1100" dirty="0" smtClean="0"/>
              <a:t>Подготовить семейную викторину «Народные промыслы края рязанского».</a:t>
            </a:r>
          </a:p>
          <a:p>
            <a:pPr lvl="0" algn="just">
              <a:buNone/>
            </a:pPr>
            <a:r>
              <a:rPr lang="ru-RU" sz="1100" dirty="0" smtClean="0"/>
              <a:t>Подготовить вместе с родителями фотоальбом  по теме.</a:t>
            </a:r>
          </a:p>
          <a:p>
            <a:pPr lvl="0" algn="just">
              <a:buNone/>
            </a:pPr>
            <a:r>
              <a:rPr lang="ru-RU" sz="1100" dirty="0" smtClean="0"/>
              <a:t>Оформить   выставки   творческих   работ детей  совместно  с родителями по теме.</a:t>
            </a:r>
          </a:p>
          <a:p>
            <a:pPr lvl="0" algn="just">
              <a:buNone/>
            </a:pPr>
            <a:r>
              <a:rPr lang="ru-RU" sz="1100" dirty="0" smtClean="0"/>
              <a:t>Провести  вечер  вопросов  и  ответов.   </a:t>
            </a:r>
          </a:p>
          <a:p>
            <a:pPr algn="just">
              <a:buNone/>
            </a:pPr>
            <a:r>
              <a:rPr lang="ru-RU" sz="1100" dirty="0" smtClean="0"/>
              <a:t>На родительских собраниях, как часть работы, обсуждались вопросы нравственно патриотического воспитания детей старшего дошкольного возраста, значение роли семьи. В уголке для родителей помещались статьи и сообщения по истории города Рязани, Рязанского края, по народным промыслам рязанской области; велась наглядная агитация по теме.</a:t>
            </a:r>
          </a:p>
          <a:p>
            <a:pPr lvl="0" algn="just">
              <a:buNone/>
            </a:pPr>
            <a:r>
              <a:rPr lang="ru-RU" sz="1100" dirty="0" smtClean="0"/>
              <a:t>Результатом работы с родителями стала их помощь в оформлении уголков в группе, создании фотоальбомов, тематических папок-раскладушек, сборе наглядного материала для тематических выставок, участии в мероприятиях, проводимых нами в рамках работы по этой теме…</a:t>
            </a:r>
            <a:endParaRPr lang="ru-RU" sz="1100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857232"/>
          <a:ext cx="8572560" cy="5072097"/>
        </p:xfrm>
        <a:graphic>
          <a:graphicData uri="http://schemas.openxmlformats.org/drawingml/2006/table">
            <a:tbl>
              <a:tblPr/>
              <a:tblGrid>
                <a:gridCol w="2555718"/>
                <a:gridCol w="6016842"/>
              </a:tblGrid>
              <a:tr h="368178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Вид деятельности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Задачи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804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Рассказ воспитателя «Легенда о Скопине» об истории скопинской керамики.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Познакомить детей со скопинской керамикой, её особенностями, историей. Познакомить с понятиями «гончар», «гончарный круг». Способствовать расширению кругозора. Воспитывать интерес к местным народным промыслам, любовь к родному краю.   </a:t>
                      </a:r>
                    </a:p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043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 Рассказ воспитателя о выдающихся скопинских мастерах.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Познакомить детей с выдающимися мастерами скопинской керамики Фёдором Оводовым и Михаилом Желобовым; воспитывать уважение к  труду знаменитых земляков, гордость за них.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029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 Рассматривание с детьми изделий скопинской керамики, иллюстраций; рисование элементов узора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Обратить внимание детей на особенности узора изделий, на закономерности, симметричность расположения элементов узора, вспомнить их название. Упражнять детей в рисовании элементов узора тонкой кистью, в симметричном расположении элементов узора на листе бумаги.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043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 Составление узора из отдельных элементов на фланелеграфе.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Упражнять детей в составлении узоров Скопинской керамики, используя элементы характерные для данного промысла, симметрично располагая элементы узоров, комбинируя их в различных сочетаниях. 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8715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1650" algn="l"/>
                <a:tab pos="630078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Перспективный план по теме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572560" cy="5357849"/>
        </p:xfrm>
        <a:graphic>
          <a:graphicData uri="http://schemas.openxmlformats.org/drawingml/2006/table">
            <a:tbl>
              <a:tblPr/>
              <a:tblGrid>
                <a:gridCol w="2555718"/>
                <a:gridCol w="6016842"/>
              </a:tblGrid>
              <a:tr h="1409961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 Рассматривание изделий и игрушек скопинских мастеров.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Расширять знания детей о Скопинской керамике (игрушках) и её мастерах. Воспитывать нравственное отношение к истории и культуре родного края, к живому наследию своих предков. Продолжать знакомить с колоритом и элементами Скопинской керамики.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976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6. Занятие лепкой «Кувшинчик» (пластилин)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Учить детей передавать в лепке особенности скопинской керамики, наносить элементы узора с помощью подручного материала. Воспитывать интерес к лепке изделий народного промысла.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968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 Занятие по рисованию «Кувшинчик»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умение детей обводить по лекалу, вырезать по контуру; продолжать учить детей передавать в рисунке особенности скопинской керамики. Продолжать воспитывать интерес к местным народным промыслам, любовь к родному краю.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968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8.Занятие по рисованию «Петушок»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навык закрашивания формы приёмом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по-мокрому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», умение детей передавать в рисунке особенности (цвет, элементы узора) скопинской керамики. Воспитывать бережное отношение к изделиям народных мастеров.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976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 Беседа с детьми на тему «За синей птицей в облака»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с детьми знания о скопинской керамике:  истории, особенностях,  выдающихся мастерах старины и мастерами-современниками. Воспитывать чувство гордости за родной край.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572560" cy="5715039"/>
        </p:xfrm>
        <a:graphic>
          <a:graphicData uri="http://schemas.openxmlformats.org/drawingml/2006/table">
            <a:tbl>
              <a:tblPr/>
              <a:tblGrid>
                <a:gridCol w="2555718"/>
                <a:gridCol w="6016842"/>
              </a:tblGrid>
              <a:tr h="912905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10. Занятие лепкой «Изделие скопинской керамики» (глина)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Закрепить умение детей передавать в лепке особенности скопинской керамики, наносить узор с помощью подручного материала; вспомнить с помощью чего наносился узор в старину.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712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11. Занятие по рисованию «Скопинская керамика»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Учить детей самостоятельно обдумывать будущий рисунок. Закрепить умение передавать в рисунке особенности скопинской керамики, составлять из знакомых элементов узора новые композиции, располагать элементы узора симметрично. Воспитывать чувство гордости за знаменитых земляков, любовь к родному краю.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355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12. Работа в функциональной зоне (уголке по ИЗО)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Побуждать детей к использованию полученных знаний в свободной художественной деятельности, продолжать воспитывать интерес к местным народным промыслам.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926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13. Составление детьми описательных рассказов о выбранном изделии, игрушке промысла.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умение детей составлять рассказ описательного характера о выбранном изделии с сохранением соответствующей структуры, с перечислением существенных признаков и особенностей предмета. Закрепить знания об особенностях Скопинской керамики, о средствах выразительности.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141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14. Дидактическая игра «Магазин»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знания детей о скопинской керамике, её характерных особенностях; учить   выделять изделия скопинской керамики из множества, объяснять свой выбор. Воспитывать бережное отношение к изделиям, художественно-эстетический вкус.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5"/>
          <a:ext cx="8501122" cy="5929356"/>
        </p:xfrm>
        <a:graphic>
          <a:graphicData uri="http://schemas.openxmlformats.org/drawingml/2006/table">
            <a:tbl>
              <a:tblPr/>
              <a:tblGrid>
                <a:gridCol w="2534421"/>
                <a:gridCol w="5966701"/>
              </a:tblGrid>
              <a:tr h="1088014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15. Сюжетно-ролевая игра «В художественном музее»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Закреплять знания детей об историческом прошлом нашего края, об истории возникновения местных народных промыслов, знаменитых мастерах, используя изделия народных умельцев, иллюстрации.</a:t>
                      </a:r>
                    </a:p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Развивать эстетический вкус, побуждать высказывать своё мнение.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014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16. Консультации для родителей о скопинской керамике и выдающихся мастерах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Приобщать родителей к закреплению знаний детей о скопинской керамике, её истории, особенностях, выдающихся мастерах; к воспитанию у детей уважения к народным умельцам, любви к родному краю.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014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17. Дидактические игры «Разрезные картинки», «Домино», «Подбери пару» и др.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Закрепить знания детей об особенностях скопинской керамики,  о её характерных особенностях, средствах выразительности. Продолжать вызывать у детей интерес к местным народным промыслам; развивать внимание, мышление, речь детей.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017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18. Рассказ-беседа «Рязанский женский народный костюм»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Расширять и конкретизировать представления детей о традиционном народном костюме, развивать интерес к нему. Познакомить с праздничной и повседневной крестьянской женской одеждой Рязанской губернии, её особенностями и колоритом. Обратить внимание детей 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обереговую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функцию одежды.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297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19. Рассказ воспитателя «Что носили раньше?» Рассматривание иллюстраций.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Учить детей классифицировать предметы одежды рязанского народного костюма (рубаха,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панёва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запаханка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навершник, опояска и т.д.), использовать в речи соответствующие существительные.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285730"/>
          <a:ext cx="8072494" cy="5786475"/>
        </p:xfrm>
        <a:graphic>
          <a:graphicData uri="http://schemas.openxmlformats.org/drawingml/2006/table">
            <a:tbl>
              <a:tblPr/>
              <a:tblGrid>
                <a:gridCol w="2406635"/>
                <a:gridCol w="5665859"/>
              </a:tblGrid>
              <a:tr h="1006343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20. Беседа с детьми на тему: «О чём расскажет народный костюм»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Продолжать знакомить детей с рязанским народным костюмом; дать детям знания о том, что в разные периоды жизни женщины (от младенчества до старости) у неё была и разная одежда. Вспомнить с детьми названия одежды.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343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21. Беседа с детьми «Головные уборы наших предков»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Поговорить с детьми о головных уборах как элементах народного костюма. Обратить внимание детей на головные уборы девушек (повязка, венец), женщин (кокошник, сорока, кичка), выяснить откуда пошло их название.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930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22. Дидактические игры «Разрезные картинки», «Одень куклу», «Лото» и др.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знания детей о рязанском народном костюме, о предметах одежды, из которых он состоит, об особенностях и значении рязанской вышивки, её элементах. Продолжать вызывать у детей интерес к местным народным промыслам. </a:t>
                      </a:r>
                    </a:p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58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23.Игровая деятельность в уголке ряжения.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Продолжать развивать интерес детей к рязанскому народному костюму, закреплять знания детей о предметах одежды народного костюма.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58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24. Игры с куклой в рязанском народном костюме.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Рассмотреть куклу в рязанском национальном костюме. Закрепить знания детей о старинной женской одежде, её названии: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панёва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рубаха, навершник, сорока и т.д.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343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25. Рассказ воспитателя «Значение элементов орнамента»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Познакомить детей с рязанской вышивкой, с элементами её орнамента, символикой, их древним значением,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обереговой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функцией. </a:t>
                      </a:r>
                    </a:p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358246" cy="6143667"/>
        </p:xfrm>
        <a:graphic>
          <a:graphicData uri="http://schemas.openxmlformats.org/drawingml/2006/table">
            <a:tbl>
              <a:tblPr/>
              <a:tblGrid>
                <a:gridCol w="2491825"/>
                <a:gridCol w="5866421"/>
              </a:tblGrid>
              <a:tr h="1158431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26. Занятие по рисованию «Укрась сарафан»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Закрепить умение детей обводить по лекалу, вырезать по контуру; учить детей передавать в рисунке особенности рязанского костюма, элементы узора рязанской вышивки, использовать соответствующие цвета. Продолжать воспитывать интерес к местным народным промыслам, любовь к родному краю.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187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27. Рассказ воспитателя о Михайловском кружеве, рассматривание иллюстраций.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Познакомить детей с Михайловским кружевом, его особенностями, историей. Воспитывать интерес к местным народным промыслам, любовь к родному краю.  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187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28. Рассказ-беседа  о заслуженном художнике России Смирновой Диане Алексеевне «Птица счастья».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Познакомить детей с мастером-современником, её творчеством и работами. Рассказать о роли Дианы Алексеевны в возрождении Михайловского кружева, развитии промысла. Воспитывать чувство гордости за знаменитых земляков, уважение к их труду.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431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29. Рассматривание альбома с образцами Михайловского кружева, беседа о его элементах.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Рассказать детям об элементах Михайловского кружева, о том, почему тот или иной элемент так называется; обогащать и активизировать словарь детей. Продолжать развивать у детей интерес к местным народным промыслам, воспитывать любовь к родному краю.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431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30. Беседа с детьми «Зачем нужно кружево?»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навыки повествования на определённую тему, упражнять детей в подборе эпитетов-прилагательных, описывающих Михайловское кружево. Развивать художественно-эстетический вкус. Продолжать формировать глубокую привязанность к родному краю, чувство гордости за свою малую Родину.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572560" cy="5857915"/>
        </p:xfrm>
        <a:graphic>
          <a:graphicData uri="http://schemas.openxmlformats.org/drawingml/2006/table">
            <a:tbl>
              <a:tblPr/>
              <a:tblGrid>
                <a:gridCol w="2555718"/>
                <a:gridCol w="6016842"/>
              </a:tblGrid>
              <a:tr h="1065075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31. Домашнее задание: совместный сбор материала о местных народных промыслах.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Продолжать развивать у детей и родителей интерес к рязанским народным промыслам, стремление узнать о них больше.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75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32. Дидактические игры «Подбери пару», «Домино», «Назови элемент»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Закрепить знания детей о Михайловском кружеве, элементах, из которых оно состоит, их названии, об особенностях и значении кружева. Продолжать вызывать у детей интерес к местным народным промыслам; развивать внимание, мышление, речь детей. 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345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33. «Экскурсия в русскую избу»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Используя нетрадиционную форму обучения, вспомнить с воспитанниками  о народных промыслах Рязанской области, об истоках их зарождения. Воспитывать художественное видение окружающего мира, гордость за знаменитых земляков, за свою малую Родину.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345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34. Ярмарка народных промыслов (работы сделанные родителями и близкими родственниками детей)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Продолжать воспитывать у детей интерес к народному искусству, гордость за своих близких, развивать эстетический вкус.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75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35. Итоговая викторина «Народные промыслы земли Рязанской» 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знания детей о скопинской керамике, рязанском костюме, Михайловском кружеве, их истории, особенностях, выдающихся мастерах. Продолжать воспитывать интерес к местным народным промыслам, любовь к родному краю.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429684" cy="1500198"/>
        </p:xfrm>
        <a:graphic>
          <a:graphicData uri="http://schemas.openxmlformats.org/drawingml/2006/table">
            <a:tbl>
              <a:tblPr/>
              <a:tblGrid>
                <a:gridCol w="2513123"/>
                <a:gridCol w="5916561"/>
              </a:tblGrid>
              <a:tr h="1500198">
                <a:tc>
                  <a:txBody>
                    <a:bodyPr/>
                    <a:lstStyle/>
                    <a:p>
                      <a:pPr marR="448945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36. Организация в группе мини-музея (изделия рязанских мастеров, иллюстрации, работы детей и их родителей).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just">
                        <a:spcAft>
                          <a:spcPts val="0"/>
                        </a:spcAft>
                        <a:tabLst>
                          <a:tab pos="5581015" algn="l"/>
                          <a:tab pos="63011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Закрепить знания детей о том, что такое музей, подарить детям встречу с прекрасным. Продолжать знакомить детей и их родителей с народно-прикладным искусством рязанского края, учить детей видеть и понимать красоту. Продолжать воспитывать гордость за своих знаменитых земляков, любовь к родному краю.</a:t>
                      </a:r>
                    </a:p>
                  </a:txBody>
                  <a:tcPr marL="44659" marR="44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Только тот, кто любит, ценит и уважает накопленное и сохраненное предшествующим поколением, может любить Родину, узнать её, стать подлинным патриотом.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     </a:t>
            </a:r>
          </a:p>
          <a:p>
            <a:pPr algn="ctr">
              <a:buNone/>
            </a:pPr>
            <a:r>
              <a:rPr lang="ru-RU" b="1" i="1" dirty="0" smtClean="0"/>
              <a:t>                                                   С.Михалков.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Цель данной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1537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воспитание любви к родному городу, краю при ознакомлении детей с местными народными промыслами.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Задачи работы: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Воспитание желания познавать культуру своего народа (в том числе через произведения народного декоративного промысла), формировать бережное к ней отношение.</a:t>
            </a:r>
          </a:p>
          <a:p>
            <a:pPr algn="just"/>
            <a:r>
              <a:rPr lang="ru-RU" dirty="0" smtClean="0"/>
              <a:t>Ознакомление детей с народными промыслами рязанского края: Скопинской керамикой, Михайловским кружевом, народным костюмом и др., их историей, особенностями, знаменитыми мастерами прошлого и современности.</a:t>
            </a:r>
          </a:p>
          <a:p>
            <a:pPr algn="just"/>
            <a:r>
              <a:rPr lang="ru-RU" dirty="0" smtClean="0"/>
              <a:t>Воспитание любви к «малой» Родине и отечеству, гордости за знаменитых земляков.</a:t>
            </a:r>
          </a:p>
          <a:p>
            <a:pPr algn="just"/>
            <a:r>
              <a:rPr lang="ru-RU" dirty="0" smtClean="0"/>
              <a:t>Воспитание чувства сопричастности к прошлому, настоящему и будущему своего народа.</a:t>
            </a:r>
          </a:p>
          <a:p>
            <a:pPr algn="just"/>
            <a:r>
              <a:rPr lang="ru-RU" dirty="0" smtClean="0"/>
              <a:t>Развитие познавательных интересов, речи, расширение кругозора.</a:t>
            </a:r>
          </a:p>
          <a:p>
            <a:pPr algn="just"/>
            <a:r>
              <a:rPr lang="ru-RU" dirty="0" smtClean="0"/>
              <a:t>Планирование воспитательно-образовательной работы в соответствии с методической разработкой «Формирование у детей положительного отношения и любви к родному городу, краю, его истории, традициям» в тесном контакте с другими воспитателями и специалистами учреждения. </a:t>
            </a:r>
          </a:p>
          <a:p>
            <a:pPr algn="just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 своей работе мы руководствовались следующими принципами: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472518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отбор знаний, наиболее актуальных для ребёнка данного возраста;</a:t>
            </a:r>
          </a:p>
          <a:p>
            <a:pPr algn="just"/>
            <a:r>
              <a:rPr lang="ru-RU" dirty="0" smtClean="0"/>
              <a:t>непрерывность и преемственность педагогического процесса;</a:t>
            </a:r>
          </a:p>
          <a:p>
            <a:pPr algn="just"/>
            <a:r>
              <a:rPr lang="ru-RU" dirty="0" smtClean="0"/>
              <a:t>дифференцированный подход к каждому ребёнку;</a:t>
            </a:r>
          </a:p>
          <a:p>
            <a:pPr algn="just"/>
            <a:r>
              <a:rPr lang="ru-RU" dirty="0" smtClean="0"/>
              <a:t>рациональное сочетание разных видов деятельности;</a:t>
            </a:r>
          </a:p>
          <a:p>
            <a:pPr algn="just"/>
            <a:r>
              <a:rPr lang="ru-RU" dirty="0" smtClean="0"/>
              <a:t>деятельный подход;</a:t>
            </a:r>
          </a:p>
          <a:p>
            <a:pPr algn="just"/>
            <a:r>
              <a:rPr lang="ru-RU" dirty="0" smtClean="0"/>
              <a:t>развивающий характер обучения, основанный на детской активности.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115328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7030A0"/>
                </a:solidFill>
              </a:rPr>
              <a:t>Содержание работы по ознакомлению детей старшего дошкольного возраста с рязанскими народными промыслами можно выразить в следующей схеме: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14554"/>
            <a:ext cx="192882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Использование средств диагностики, позволяющих корректировать уровень знаний каждого ребёнка в отдельности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000636"/>
            <a:ext cx="192882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Тематические занятия по ознакомлению с народными промыслами рязанского края, совместная деятельность вне занятий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5000636"/>
            <a:ext cx="192882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Использование наглядного и иллюстративного материала, дидактических игр, художественных произведений…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571876"/>
            <a:ext cx="192882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Высокий уровень знаний о народных промыслах рязанского края, воспитание патриотизма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214554"/>
            <a:ext cx="192882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Внедрение системы дидактических принципов, позволяющих устранять проблемы в усвоении знаний</a:t>
            </a:r>
            <a:endParaRPr lang="ru-RU" sz="1200" dirty="0"/>
          </a:p>
        </p:txBody>
      </p:sp>
      <p:cxnSp>
        <p:nvCxnSpPr>
          <p:cNvPr id="13" name="Прямая со стрелкой 12"/>
          <p:cNvCxnSpPr>
            <a:stCxn id="9" idx="1"/>
          </p:cNvCxnSpPr>
          <p:nvPr/>
        </p:nvCxnSpPr>
        <p:spPr>
          <a:xfrm rot="10800000" flipV="1">
            <a:off x="4929190" y="2786058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 flipV="1">
            <a:off x="2786050" y="4714884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1"/>
          </p:cNvCxnSpPr>
          <p:nvPr/>
        </p:nvCxnSpPr>
        <p:spPr>
          <a:xfrm rot="10800000">
            <a:off x="4857752" y="4714884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</p:cNvCxnSpPr>
          <p:nvPr/>
        </p:nvCxnSpPr>
        <p:spPr>
          <a:xfrm>
            <a:off x="2786050" y="2786058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МБДОУ </a:t>
            </a:r>
            <a:r>
              <a:rPr lang="ru-RU" dirty="0" smtClean="0">
                <a:solidFill>
                  <a:srgbClr val="7030A0"/>
                </a:solidFill>
              </a:rPr>
              <a:t>«Детский сад № 7»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DSC_15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4191000" cy="2788308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4876" y="3143248"/>
            <a:ext cx="4144358" cy="29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543956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 нашей группе создан уголок Михайловского кружева и народного костюма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00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643050"/>
            <a:ext cx="6429388" cy="482204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Михайловское кружево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7" descr="DSC001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37427" y="2180510"/>
            <a:ext cx="4500595" cy="3568551"/>
          </a:xfrm>
        </p:spPr>
      </p:pic>
      <p:pic>
        <p:nvPicPr>
          <p:cNvPr id="6" name="Содержимое 8" descr="DSC0013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6248" y="2285992"/>
            <a:ext cx="4386020" cy="3286148"/>
          </a:xfrm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818</TotalTime>
  <Words>2349</Words>
  <Application>Microsoft Office PowerPoint</Application>
  <PresentationFormat>Экран (4:3)</PresentationFormat>
  <Paragraphs>144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 Опыт  работы по теме: «Воспитание любви к малой Родине у детей старшего дошкольного возраста при ознакомлении их с народными промыслами рязанского края»</vt:lpstr>
      <vt:lpstr>Слайд 2</vt:lpstr>
      <vt:lpstr>Цель данной работы:</vt:lpstr>
      <vt:lpstr>Задачи работы:</vt:lpstr>
      <vt:lpstr>В своей работе мы руководствовались следующими принципами:</vt:lpstr>
      <vt:lpstr>Содержание работы по ознакомлению детей старшего дошкольного возраста с рязанскими народными промыслами можно выразить в следующей схеме:</vt:lpstr>
      <vt:lpstr>МБДОУ «Детский сад № 7»</vt:lpstr>
      <vt:lpstr>В нашей группе создан уголок Михайловского кружева и народного костюма</vt:lpstr>
      <vt:lpstr>Михайловское кружево</vt:lpstr>
      <vt:lpstr>Нами собрано множество изделий и иллюстраций народных промыслов рязанского края</vt:lpstr>
      <vt:lpstr>Дети, вместе с родителями, подбирали иллюстрации, шили кукол в народных костюмах</vt:lpstr>
      <vt:lpstr> Уголок Скопинской керамики</vt:lpstr>
      <vt:lpstr>В наше группе собрано большое количество изделий Скопинской керамики</vt:lpstr>
      <vt:lpstr>Подобраны книги и альбомы с иллюстрациями по теме</vt:lpstr>
      <vt:lpstr>были созданы дидактические игры: «Разрезные картинки»,  «Найди пару», «Четвёртый лишний» и др. </vt:lpstr>
      <vt:lpstr>Как удивлены и довольны дети, когда узор, нанесённый различными колпачками, палочками, получается такой же, как и на настоящих изделиях скопинских мастеров: те же круги, дуги, точки, линии</vt:lpstr>
      <vt:lpstr>Рисунки детей</vt:lpstr>
      <vt:lpstr>   Занятия в уголке русского быта</vt:lpstr>
      <vt:lpstr>Большое внимание уделялось работе с родителями</vt:lpstr>
      <vt:lpstr>Перспектива работы с родителями: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All World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96</cp:revision>
  <dcterms:created xsi:type="dcterms:W3CDTF">2009-10-26T05:25:24Z</dcterms:created>
  <dcterms:modified xsi:type="dcterms:W3CDTF">2018-04-02T10:30:14Z</dcterms:modified>
</cp:coreProperties>
</file>