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90" r:id="rId2"/>
    <p:sldId id="291" r:id="rId3"/>
    <p:sldId id="257" r:id="rId4"/>
    <p:sldId id="259" r:id="rId5"/>
    <p:sldId id="261" r:id="rId6"/>
    <p:sldId id="292" r:id="rId7"/>
    <p:sldId id="293" r:id="rId8"/>
    <p:sldId id="263" r:id="rId9"/>
    <p:sldId id="285" r:id="rId10"/>
    <p:sldId id="294" r:id="rId11"/>
    <p:sldId id="265" r:id="rId12"/>
    <p:sldId id="267" r:id="rId13"/>
    <p:sldId id="289" r:id="rId14"/>
    <p:sldId id="295" r:id="rId15"/>
    <p:sldId id="271" r:id="rId16"/>
    <p:sldId id="283" r:id="rId17"/>
  </p:sldIdLst>
  <p:sldSz cx="9144000" cy="5143500" type="screen16x9"/>
  <p:notesSz cx="6858000" cy="9144000"/>
  <p:embeddedFontLst>
    <p:embeddedFont>
      <p:font typeface="Libre Baskerville" panose="020B0604020202020204" charset="0"/>
      <p:regular r:id="rId19"/>
      <p:bold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ontserrat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C877D10-2740-49AC-86D0-038ABEF6C131}">
  <a:tblStyle styleId="{AC877D10-2740-49AC-86D0-038ABEF6C131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22" autoAdjust="0"/>
  </p:normalViewPr>
  <p:slideViewPr>
    <p:cSldViewPr>
      <p:cViewPr>
        <p:scale>
          <a:sx n="80" d="100"/>
          <a:sy n="80" d="100"/>
        </p:scale>
        <p:origin x="-276" y="-3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3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56288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805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Shape 7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5"/>
            <a:ext cx="9144000" cy="171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640600" y="2040550"/>
            <a:ext cx="5862900" cy="1159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640600" y="3373454"/>
            <a:ext cx="58629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buNone/>
              <a:defRPr sz="1800" i="1"/>
            </a:lvl1pPr>
            <a:lvl2pPr lvl="1" algn="ctr" rtl="0">
              <a:spcBef>
                <a:spcPts val="0"/>
              </a:spcBef>
              <a:buSzPct val="100000"/>
              <a:buNone/>
              <a:defRPr sz="1800" i="1"/>
            </a:lvl2pPr>
            <a:lvl3pPr lvl="2" algn="ctr" rtl="0">
              <a:spcBef>
                <a:spcPts val="0"/>
              </a:spcBef>
              <a:buSzPct val="100000"/>
              <a:buNone/>
              <a:defRPr sz="1800" i="1"/>
            </a:lvl3pPr>
            <a:lvl4pPr lvl="3" algn="ctr" rtl="0">
              <a:spcBef>
                <a:spcPts val="0"/>
              </a:spcBef>
              <a:buNone/>
              <a:defRPr i="1"/>
            </a:lvl4pPr>
            <a:lvl5pPr lvl="4" algn="ctr" rtl="0">
              <a:spcBef>
                <a:spcPts val="0"/>
              </a:spcBef>
              <a:buNone/>
              <a:defRPr i="1"/>
            </a:lvl5pPr>
            <a:lvl6pPr lvl="5" algn="ctr" rtl="0">
              <a:spcBef>
                <a:spcPts val="0"/>
              </a:spcBef>
              <a:buNone/>
              <a:defRPr i="1"/>
            </a:lvl6pPr>
            <a:lvl7pPr lvl="6" algn="ctr" rtl="0">
              <a:spcBef>
                <a:spcPts val="0"/>
              </a:spcBef>
              <a:buNone/>
              <a:defRPr i="1"/>
            </a:lvl7pPr>
            <a:lvl8pPr lvl="7" algn="ctr" rtl="0">
              <a:spcBef>
                <a:spcPts val="0"/>
              </a:spcBef>
              <a:buNone/>
              <a:defRPr i="1"/>
            </a:lvl8pPr>
            <a:lvl9pPr lvl="8" algn="ctr" rtl="0">
              <a:spcBef>
                <a:spcPts val="0"/>
              </a:spcBef>
              <a:buNone/>
              <a:defRPr i="1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38388" y="4749900"/>
            <a:ext cx="91056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013325" y="1508525"/>
            <a:ext cx="7117200" cy="3188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38388" y="4749900"/>
            <a:ext cx="91056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26" name="Shape 26"/>
          <p:cNvSpPr/>
          <p:nvPr/>
        </p:nvSpPr>
        <p:spPr>
          <a:xfrm>
            <a:off x="0" y="712350"/>
            <a:ext cx="9144000" cy="65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538675"/>
            <a:ext cx="3994500" cy="3158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92274" y="1538675"/>
            <a:ext cx="3994500" cy="3158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38388" y="4749900"/>
            <a:ext cx="91056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32" name="Shape 32"/>
          <p:cNvSpPr/>
          <p:nvPr/>
        </p:nvSpPr>
        <p:spPr>
          <a:xfrm>
            <a:off x="0" y="712350"/>
            <a:ext cx="9144000" cy="65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544700"/>
            <a:ext cx="2631900" cy="315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3223962" y="1544700"/>
            <a:ext cx="2631900" cy="315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5990725" y="1544700"/>
            <a:ext cx="2631900" cy="315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38388" y="4749900"/>
            <a:ext cx="91056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39" name="Shape 39"/>
          <p:cNvSpPr/>
          <p:nvPr/>
        </p:nvSpPr>
        <p:spPr>
          <a:xfrm>
            <a:off x="0" y="712350"/>
            <a:ext cx="9144000" cy="65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38388" y="4749900"/>
            <a:ext cx="91056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43" name="Shape 43"/>
          <p:cNvSpPr/>
          <p:nvPr/>
        </p:nvSpPr>
        <p:spPr>
          <a:xfrm>
            <a:off x="0" y="712350"/>
            <a:ext cx="9144000" cy="65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400" i="1"/>
            </a:lvl1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38388" y="4749900"/>
            <a:ext cx="91056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47" name="Shape 47"/>
          <p:cNvSpPr/>
          <p:nvPr/>
        </p:nvSpPr>
        <p:spPr>
          <a:xfrm>
            <a:off x="0" y="3968825"/>
            <a:ext cx="9144000" cy="35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38388" y="4749900"/>
            <a:ext cx="91056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0A3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13325" y="1737125"/>
            <a:ext cx="7117200" cy="318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FFFF"/>
              </a:buClr>
              <a:buSzPct val="100000"/>
              <a:buFont typeface="Libre Baskerville"/>
              <a:buChar char="▪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480"/>
              </a:spcBef>
              <a:buClr>
                <a:srgbClr val="FFFFFF"/>
              </a:buClr>
              <a:buSzPct val="100000"/>
              <a:buFont typeface="Libre Baskerville"/>
              <a:buChar char="▫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>
              <a:spcBef>
                <a:spcPts val="480"/>
              </a:spcBef>
              <a:buClr>
                <a:srgbClr val="FFFFFF"/>
              </a:buClr>
              <a:buSzPct val="100000"/>
              <a:buFont typeface="Libre Baskerville"/>
              <a:buChar char="▫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>
              <a:spcBef>
                <a:spcPts val="360"/>
              </a:spcBef>
              <a:buClr>
                <a:srgbClr val="FFFFFF"/>
              </a:buClr>
              <a:buSzPct val="100000"/>
              <a:buFont typeface="Libre Baskerville"/>
              <a:buChar char="▫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>
              <a:spcBef>
                <a:spcPts val="360"/>
              </a:spcBef>
              <a:buClr>
                <a:srgbClr val="FFFFFF"/>
              </a:buClr>
              <a:buSzPct val="100000"/>
              <a:buFont typeface="Libre Baskerville"/>
              <a:buChar char="▫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>
              <a:spcBef>
                <a:spcPts val="360"/>
              </a:spcBef>
              <a:buClr>
                <a:srgbClr val="FFFFFF"/>
              </a:buClr>
              <a:buSzPct val="100000"/>
              <a:buFont typeface="Libre Baskerville"/>
              <a:buChar char="▫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>
              <a:spcBef>
                <a:spcPts val="360"/>
              </a:spcBef>
              <a:buClr>
                <a:srgbClr val="FFFFFF"/>
              </a:buClr>
              <a:buSzPct val="100000"/>
              <a:buFont typeface="Libre Baskerville"/>
              <a:buChar char="▫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>
              <a:spcBef>
                <a:spcPts val="360"/>
              </a:spcBef>
              <a:buClr>
                <a:srgbClr val="FFFFFF"/>
              </a:buClr>
              <a:buSzPct val="100000"/>
              <a:buFont typeface="Libre Baskerville"/>
              <a:buChar char="▫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>
              <a:spcBef>
                <a:spcPts val="360"/>
              </a:spcBef>
              <a:buClr>
                <a:srgbClr val="FFFFFF"/>
              </a:buClr>
              <a:buSzPct val="100000"/>
              <a:buFont typeface="Libre Baskerville"/>
              <a:buChar char="▫"/>
              <a:defRPr sz="2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388" y="4749900"/>
            <a:ext cx="9105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lang="en"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E%D0%BB%D0%B8%D0%BC%D0%B5%D1%80%D0%BD%D0%B0%D1%8F_%D0%B3%D0%BB%D0%B8%D0%BD%D0%B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4%D0%B5%D0%BA%D0%BE%D1%80%D0%B0%D1%82%D0%B8%D0%B2%D0%BD%D0%BE-%D0%BF%D1%80%D0%B8%D0%BA%D0%BB%D0%B0%D0%B4%D0%BD%D0%BE%D0%B5_%D0%B8%D1%81%D0%BA%D1%83%D1%81%D1%81%D1%82%D0%B2%D0%BE" TargetMode="External"/><Relationship Id="rId5" Type="http://schemas.openxmlformats.org/officeDocument/2006/relationships/hyperlink" Target="http://www.list7i.ru/?mod=boards&amp;id=393" TargetMode="External"/><Relationship Id="rId4" Type="http://schemas.openxmlformats.org/officeDocument/2006/relationships/hyperlink" Target="https://ru.wikipedia.org/wiki/%D0%91%D1%80%D0%B5%D0%BB%D0%BE%D0%BA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3325" y="0"/>
            <a:ext cx="7117200" cy="915566"/>
          </a:xfrm>
        </p:spPr>
        <p:txBody>
          <a:bodyPr/>
          <a:lstStyle/>
          <a:p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</a:t>
            </a:r>
            <a:b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им. </a:t>
            </a:r>
            <a:r>
              <a:rPr 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А.Н.Арапова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508525"/>
            <a:ext cx="8856983" cy="3188700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/>
              <a:t>Презентация </a:t>
            </a:r>
          </a:p>
          <a:p>
            <a:pPr algn="ctr">
              <a:buNone/>
            </a:pPr>
            <a:r>
              <a:rPr lang="ru-RU" sz="3600" b="1" dirty="0" smtClean="0"/>
              <a:t>к творческому проекту </a:t>
            </a:r>
            <a:r>
              <a:rPr lang="ru-RU" sz="3600" b="1" dirty="0"/>
              <a:t>по технологии</a:t>
            </a:r>
            <a:br>
              <a:rPr lang="ru-RU" sz="3600" b="1" dirty="0"/>
            </a:br>
            <a:r>
              <a:rPr lang="ru-RU" sz="3600" b="1" dirty="0"/>
              <a:t>«Пасхальный кролик</a:t>
            </a:r>
            <a:r>
              <a:rPr lang="ru-RU" sz="3600" b="1" dirty="0" smtClean="0"/>
              <a:t>»</a:t>
            </a:r>
          </a:p>
          <a:p>
            <a:pPr algn="ctr">
              <a:buNone/>
            </a:pPr>
            <a:endParaRPr lang="ru-RU" b="1" dirty="0" smtClean="0"/>
          </a:p>
          <a:p>
            <a:pPr indent="715963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ученица 10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Плохих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 </a:t>
            </a:r>
          </a:p>
          <a:p>
            <a:pPr indent="715963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учитель технологии Кузнецова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Дмитриевна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2000" b="1" dirty="0" smtClean="0"/>
              <a:t>Верх-Нейвинский</a:t>
            </a:r>
            <a:br>
              <a:rPr lang="ru-RU" sz="2000" b="1" dirty="0" smtClean="0"/>
            </a:br>
            <a:r>
              <a:rPr lang="ru-RU" sz="2000" b="1" dirty="0" smtClean="0"/>
              <a:t>2017</a:t>
            </a:r>
            <a:endParaRPr lang="ru-RU" sz="2000" b="1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38388" y="4749900"/>
            <a:ext cx="9105600" cy="393600"/>
          </a:xfrm>
        </p:spPr>
        <p:txBody>
          <a:bodyPr/>
          <a:lstStyle/>
          <a:p>
            <a:pPr lvl="0" algn="ctr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6" name="Shape 77"/>
          <p:cNvSpPr/>
          <p:nvPr/>
        </p:nvSpPr>
        <p:spPr>
          <a:xfrm>
            <a:off x="4369200" y="862355"/>
            <a:ext cx="405600" cy="39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6645" y="57866"/>
                </a:moveTo>
                <a:cubicBezTo>
                  <a:pt x="73203" y="57842"/>
                  <a:pt x="68076" y="57296"/>
                  <a:pt x="62996" y="56353"/>
                </a:cubicBezTo>
                <a:cubicBezTo>
                  <a:pt x="61841" y="56155"/>
                  <a:pt x="61095" y="56353"/>
                  <a:pt x="60469" y="57346"/>
                </a:cubicBezTo>
                <a:cubicBezTo>
                  <a:pt x="59097" y="59454"/>
                  <a:pt x="57604" y="61488"/>
                  <a:pt x="56353" y="63670"/>
                </a:cubicBezTo>
                <a:cubicBezTo>
                  <a:pt x="54932" y="66176"/>
                  <a:pt x="54788" y="69028"/>
                  <a:pt x="54788" y="71880"/>
                </a:cubicBezTo>
                <a:cubicBezTo>
                  <a:pt x="54788" y="72054"/>
                  <a:pt x="54884" y="72327"/>
                  <a:pt x="55005" y="72377"/>
                </a:cubicBezTo>
                <a:cubicBezTo>
                  <a:pt x="55149" y="72426"/>
                  <a:pt x="55414" y="72302"/>
                  <a:pt x="55534" y="72178"/>
                </a:cubicBezTo>
                <a:cubicBezTo>
                  <a:pt x="56280" y="71310"/>
                  <a:pt x="57027" y="70417"/>
                  <a:pt x="57749" y="69524"/>
                </a:cubicBezTo>
                <a:cubicBezTo>
                  <a:pt x="62347" y="63819"/>
                  <a:pt x="70002" y="64787"/>
                  <a:pt x="74022" y="67292"/>
                </a:cubicBezTo>
                <a:cubicBezTo>
                  <a:pt x="74431" y="67540"/>
                  <a:pt x="74816" y="67862"/>
                  <a:pt x="75081" y="68234"/>
                </a:cubicBezTo>
                <a:cubicBezTo>
                  <a:pt x="77151" y="71161"/>
                  <a:pt x="78427" y="74386"/>
                  <a:pt x="78042" y="78057"/>
                </a:cubicBezTo>
                <a:cubicBezTo>
                  <a:pt x="77897" y="79446"/>
                  <a:pt x="77488" y="80934"/>
                  <a:pt x="76814" y="82149"/>
                </a:cubicBezTo>
                <a:cubicBezTo>
                  <a:pt x="75105" y="85101"/>
                  <a:pt x="73155" y="87879"/>
                  <a:pt x="71374" y="90806"/>
                </a:cubicBezTo>
                <a:cubicBezTo>
                  <a:pt x="69905" y="93187"/>
                  <a:pt x="68437" y="95568"/>
                  <a:pt x="67233" y="98073"/>
                </a:cubicBezTo>
                <a:cubicBezTo>
                  <a:pt x="65789" y="101099"/>
                  <a:pt x="65957" y="104274"/>
                  <a:pt x="67474" y="107250"/>
                </a:cubicBezTo>
                <a:cubicBezTo>
                  <a:pt x="68341" y="108912"/>
                  <a:pt x="69424" y="110549"/>
                  <a:pt x="70651" y="111963"/>
                </a:cubicBezTo>
                <a:cubicBezTo>
                  <a:pt x="72240" y="113774"/>
                  <a:pt x="74551" y="114270"/>
                  <a:pt x="76766" y="114791"/>
                </a:cubicBezTo>
                <a:cubicBezTo>
                  <a:pt x="85311" y="116775"/>
                  <a:pt x="91907" y="111789"/>
                  <a:pt x="95181" y="105589"/>
                </a:cubicBezTo>
                <a:cubicBezTo>
                  <a:pt x="96529" y="103009"/>
                  <a:pt x="97396" y="100281"/>
                  <a:pt x="97227" y="97304"/>
                </a:cubicBezTo>
                <a:cubicBezTo>
                  <a:pt x="97059" y="93856"/>
                  <a:pt x="95013" y="91674"/>
                  <a:pt x="91691" y="91326"/>
                </a:cubicBezTo>
                <a:cubicBezTo>
                  <a:pt x="90680" y="91227"/>
                  <a:pt x="89693" y="91277"/>
                  <a:pt x="88970" y="92219"/>
                </a:cubicBezTo>
                <a:cubicBezTo>
                  <a:pt x="88802" y="92418"/>
                  <a:pt x="88609" y="92616"/>
                  <a:pt x="88369" y="92740"/>
                </a:cubicBezTo>
                <a:cubicBezTo>
                  <a:pt x="88224" y="92840"/>
                  <a:pt x="87983" y="92864"/>
                  <a:pt x="87839" y="92790"/>
                </a:cubicBezTo>
                <a:cubicBezTo>
                  <a:pt x="87743" y="92740"/>
                  <a:pt x="87695" y="92393"/>
                  <a:pt x="87767" y="92294"/>
                </a:cubicBezTo>
                <a:cubicBezTo>
                  <a:pt x="89187" y="90235"/>
                  <a:pt x="90824" y="88449"/>
                  <a:pt x="93327" y="87829"/>
                </a:cubicBezTo>
                <a:cubicBezTo>
                  <a:pt x="93833" y="87705"/>
                  <a:pt x="94387" y="87656"/>
                  <a:pt x="94916" y="87680"/>
                </a:cubicBezTo>
                <a:cubicBezTo>
                  <a:pt x="98286" y="87953"/>
                  <a:pt x="101801" y="92120"/>
                  <a:pt x="101512" y="95618"/>
                </a:cubicBezTo>
                <a:cubicBezTo>
                  <a:pt x="101271" y="98569"/>
                  <a:pt x="100670" y="101471"/>
                  <a:pt x="99586" y="104224"/>
                </a:cubicBezTo>
                <a:cubicBezTo>
                  <a:pt x="96577" y="111914"/>
                  <a:pt x="90920" y="116453"/>
                  <a:pt x="83289" y="118511"/>
                </a:cubicBezTo>
                <a:cubicBezTo>
                  <a:pt x="79727" y="119454"/>
                  <a:pt x="76068" y="120000"/>
                  <a:pt x="72385" y="119826"/>
                </a:cubicBezTo>
                <a:cubicBezTo>
                  <a:pt x="64561" y="119429"/>
                  <a:pt x="56810" y="118462"/>
                  <a:pt x="49588" y="114989"/>
                </a:cubicBezTo>
                <a:cubicBezTo>
                  <a:pt x="40296" y="110525"/>
                  <a:pt x="33797" y="103505"/>
                  <a:pt x="31390" y="93038"/>
                </a:cubicBezTo>
                <a:cubicBezTo>
                  <a:pt x="29753" y="85969"/>
                  <a:pt x="30355" y="79049"/>
                  <a:pt x="33917" y="72649"/>
                </a:cubicBezTo>
                <a:cubicBezTo>
                  <a:pt x="35891" y="69152"/>
                  <a:pt x="38611" y="66473"/>
                  <a:pt x="42583" y="65481"/>
                </a:cubicBezTo>
                <a:cubicBezTo>
                  <a:pt x="43233" y="65332"/>
                  <a:pt x="43907" y="65233"/>
                  <a:pt x="44557" y="65183"/>
                </a:cubicBezTo>
                <a:cubicBezTo>
                  <a:pt x="48312" y="64960"/>
                  <a:pt x="49540" y="65779"/>
                  <a:pt x="50984" y="69350"/>
                </a:cubicBezTo>
                <a:cubicBezTo>
                  <a:pt x="51057" y="69524"/>
                  <a:pt x="51201" y="69673"/>
                  <a:pt x="51321" y="69822"/>
                </a:cubicBezTo>
                <a:cubicBezTo>
                  <a:pt x="51418" y="69673"/>
                  <a:pt x="51562" y="69549"/>
                  <a:pt x="51586" y="69400"/>
                </a:cubicBezTo>
                <a:cubicBezTo>
                  <a:pt x="52477" y="64762"/>
                  <a:pt x="54716" y="60793"/>
                  <a:pt x="57243" y="56949"/>
                </a:cubicBezTo>
                <a:cubicBezTo>
                  <a:pt x="57388" y="56725"/>
                  <a:pt x="57556" y="56502"/>
                  <a:pt x="57725" y="56304"/>
                </a:cubicBezTo>
                <a:cubicBezTo>
                  <a:pt x="58134" y="55733"/>
                  <a:pt x="57917" y="55485"/>
                  <a:pt x="57364" y="55262"/>
                </a:cubicBezTo>
                <a:cubicBezTo>
                  <a:pt x="54980" y="54344"/>
                  <a:pt x="52573" y="53501"/>
                  <a:pt x="50262" y="52410"/>
                </a:cubicBezTo>
                <a:cubicBezTo>
                  <a:pt x="43522" y="49185"/>
                  <a:pt x="38876" y="43877"/>
                  <a:pt x="36324" y="36684"/>
                </a:cubicBezTo>
                <a:cubicBezTo>
                  <a:pt x="35025" y="32988"/>
                  <a:pt x="34326" y="29144"/>
                  <a:pt x="34182" y="25175"/>
                </a:cubicBezTo>
                <a:cubicBezTo>
                  <a:pt x="34110" y="22273"/>
                  <a:pt x="34062" y="19421"/>
                  <a:pt x="34471" y="16544"/>
                </a:cubicBezTo>
                <a:cubicBezTo>
                  <a:pt x="34808" y="14113"/>
                  <a:pt x="33773" y="12079"/>
                  <a:pt x="32184" y="10392"/>
                </a:cubicBezTo>
                <a:cubicBezTo>
                  <a:pt x="28573" y="6548"/>
                  <a:pt x="24072" y="5159"/>
                  <a:pt x="19017" y="5878"/>
                </a:cubicBezTo>
                <a:cubicBezTo>
                  <a:pt x="11458" y="6969"/>
                  <a:pt x="7606" y="13691"/>
                  <a:pt x="6812" y="18503"/>
                </a:cubicBezTo>
                <a:cubicBezTo>
                  <a:pt x="6234" y="21827"/>
                  <a:pt x="7462" y="24754"/>
                  <a:pt x="9821" y="27085"/>
                </a:cubicBezTo>
                <a:cubicBezTo>
                  <a:pt x="11289" y="28524"/>
                  <a:pt x="12974" y="29020"/>
                  <a:pt x="14972" y="28052"/>
                </a:cubicBezTo>
                <a:cubicBezTo>
                  <a:pt x="16224" y="27432"/>
                  <a:pt x="16657" y="27829"/>
                  <a:pt x="16585" y="29268"/>
                </a:cubicBezTo>
                <a:cubicBezTo>
                  <a:pt x="16513" y="31326"/>
                  <a:pt x="15430" y="32691"/>
                  <a:pt x="13552" y="33410"/>
                </a:cubicBezTo>
                <a:cubicBezTo>
                  <a:pt x="10688" y="34526"/>
                  <a:pt x="8328" y="33534"/>
                  <a:pt x="6162" y="31649"/>
                </a:cubicBezTo>
                <a:cubicBezTo>
                  <a:pt x="4597" y="30260"/>
                  <a:pt x="3634" y="28474"/>
                  <a:pt x="2984" y="26465"/>
                </a:cubicBezTo>
                <a:cubicBezTo>
                  <a:pt x="0" y="17015"/>
                  <a:pt x="5199" y="4415"/>
                  <a:pt x="17307" y="2033"/>
                </a:cubicBezTo>
                <a:cubicBezTo>
                  <a:pt x="19883" y="1537"/>
                  <a:pt x="22483" y="1264"/>
                  <a:pt x="25083" y="1711"/>
                </a:cubicBezTo>
                <a:cubicBezTo>
                  <a:pt x="31558" y="2827"/>
                  <a:pt x="35675" y="6845"/>
                  <a:pt x="37865" y="13121"/>
                </a:cubicBezTo>
                <a:cubicBezTo>
                  <a:pt x="37961" y="13393"/>
                  <a:pt x="38010" y="13666"/>
                  <a:pt x="38106" y="13914"/>
                </a:cubicBezTo>
                <a:cubicBezTo>
                  <a:pt x="38226" y="14262"/>
                  <a:pt x="38395" y="14609"/>
                  <a:pt x="38539" y="14956"/>
                </a:cubicBezTo>
                <a:cubicBezTo>
                  <a:pt x="38780" y="14733"/>
                  <a:pt x="39021" y="14510"/>
                  <a:pt x="39237" y="14237"/>
                </a:cubicBezTo>
                <a:cubicBezTo>
                  <a:pt x="43787" y="8334"/>
                  <a:pt x="49757" y="5481"/>
                  <a:pt x="57051" y="5630"/>
                </a:cubicBezTo>
                <a:cubicBezTo>
                  <a:pt x="59434" y="5704"/>
                  <a:pt x="61889" y="5729"/>
                  <a:pt x="64224" y="6225"/>
                </a:cubicBezTo>
                <a:cubicBezTo>
                  <a:pt x="72072" y="7862"/>
                  <a:pt x="77753" y="12302"/>
                  <a:pt x="80256" y="20363"/>
                </a:cubicBezTo>
                <a:cubicBezTo>
                  <a:pt x="81941" y="25795"/>
                  <a:pt x="81147" y="31128"/>
                  <a:pt x="78836" y="36238"/>
                </a:cubicBezTo>
                <a:cubicBezTo>
                  <a:pt x="76140" y="42190"/>
                  <a:pt x="72240" y="47201"/>
                  <a:pt x="67233" y="51293"/>
                </a:cubicBezTo>
                <a:cubicBezTo>
                  <a:pt x="66896" y="51541"/>
                  <a:pt x="66559" y="51765"/>
                  <a:pt x="66270" y="52038"/>
                </a:cubicBezTo>
                <a:cubicBezTo>
                  <a:pt x="66126" y="52162"/>
                  <a:pt x="66006" y="52335"/>
                  <a:pt x="65885" y="52484"/>
                </a:cubicBezTo>
                <a:cubicBezTo>
                  <a:pt x="66078" y="52608"/>
                  <a:pt x="66270" y="52831"/>
                  <a:pt x="66463" y="52856"/>
                </a:cubicBezTo>
                <a:cubicBezTo>
                  <a:pt x="69713" y="53253"/>
                  <a:pt x="72962" y="53799"/>
                  <a:pt x="76212" y="53972"/>
                </a:cubicBezTo>
                <a:cubicBezTo>
                  <a:pt x="82471" y="54319"/>
                  <a:pt x="88609" y="53551"/>
                  <a:pt x="94651" y="51839"/>
                </a:cubicBezTo>
                <a:cubicBezTo>
                  <a:pt x="101464" y="49880"/>
                  <a:pt x="106206" y="45440"/>
                  <a:pt x="109456" y="39115"/>
                </a:cubicBezTo>
                <a:cubicBezTo>
                  <a:pt x="110635" y="36808"/>
                  <a:pt x="111695" y="34427"/>
                  <a:pt x="111863" y="31748"/>
                </a:cubicBezTo>
                <a:cubicBezTo>
                  <a:pt x="111863" y="31674"/>
                  <a:pt x="111887" y="31599"/>
                  <a:pt x="111887" y="31525"/>
                </a:cubicBezTo>
                <a:cubicBezTo>
                  <a:pt x="112056" y="26936"/>
                  <a:pt x="111285" y="26738"/>
                  <a:pt x="107915" y="26539"/>
                </a:cubicBezTo>
                <a:cubicBezTo>
                  <a:pt x="104882" y="26366"/>
                  <a:pt x="102980" y="24803"/>
                  <a:pt x="101945" y="21901"/>
                </a:cubicBezTo>
                <a:cubicBezTo>
                  <a:pt x="101247" y="19966"/>
                  <a:pt x="100405" y="18131"/>
                  <a:pt x="100405" y="15973"/>
                </a:cubicBezTo>
                <a:cubicBezTo>
                  <a:pt x="100429" y="13716"/>
                  <a:pt x="100910" y="11632"/>
                  <a:pt x="101921" y="9623"/>
                </a:cubicBezTo>
                <a:cubicBezTo>
                  <a:pt x="102355" y="8755"/>
                  <a:pt x="102643" y="7689"/>
                  <a:pt x="102619" y="6696"/>
                </a:cubicBezTo>
                <a:cubicBezTo>
                  <a:pt x="102571" y="4489"/>
                  <a:pt x="101295" y="3373"/>
                  <a:pt x="99129" y="3348"/>
                </a:cubicBezTo>
                <a:cubicBezTo>
                  <a:pt x="98455" y="3323"/>
                  <a:pt x="97781" y="3447"/>
                  <a:pt x="97131" y="3323"/>
                </a:cubicBezTo>
                <a:cubicBezTo>
                  <a:pt x="96770" y="3249"/>
                  <a:pt x="96337" y="2852"/>
                  <a:pt x="96168" y="2505"/>
                </a:cubicBezTo>
                <a:cubicBezTo>
                  <a:pt x="96096" y="2356"/>
                  <a:pt x="96481" y="1761"/>
                  <a:pt x="96794" y="1612"/>
                </a:cubicBezTo>
                <a:cubicBezTo>
                  <a:pt x="98936" y="545"/>
                  <a:pt x="101103" y="0"/>
                  <a:pt x="103558" y="595"/>
                </a:cubicBezTo>
                <a:cubicBezTo>
                  <a:pt x="109167" y="1959"/>
                  <a:pt x="112633" y="5952"/>
                  <a:pt x="115305" y="10789"/>
                </a:cubicBezTo>
                <a:cubicBezTo>
                  <a:pt x="119013" y="17461"/>
                  <a:pt x="119999" y="24704"/>
                  <a:pt x="118074" y="32145"/>
                </a:cubicBezTo>
                <a:cubicBezTo>
                  <a:pt x="116678" y="37577"/>
                  <a:pt x="113741" y="42315"/>
                  <a:pt x="110130" y="46581"/>
                </a:cubicBezTo>
                <a:cubicBezTo>
                  <a:pt x="107049" y="50227"/>
                  <a:pt x="103293" y="52856"/>
                  <a:pt x="98816" y="54468"/>
                </a:cubicBezTo>
                <a:cubicBezTo>
                  <a:pt x="92196" y="56849"/>
                  <a:pt x="85360" y="57891"/>
                  <a:pt x="76645" y="57866"/>
                </a:cubicBezTo>
                <a:close/>
                <a:moveTo>
                  <a:pt x="76236" y="26316"/>
                </a:moveTo>
                <a:cubicBezTo>
                  <a:pt x="76164" y="25126"/>
                  <a:pt x="76164" y="24233"/>
                  <a:pt x="76068" y="23340"/>
                </a:cubicBezTo>
                <a:cubicBezTo>
                  <a:pt x="75490" y="18453"/>
                  <a:pt x="73059" y="14882"/>
                  <a:pt x="68774" y="12724"/>
                </a:cubicBezTo>
                <a:cubicBezTo>
                  <a:pt x="67715" y="12178"/>
                  <a:pt x="66583" y="11707"/>
                  <a:pt x="65452" y="11310"/>
                </a:cubicBezTo>
                <a:cubicBezTo>
                  <a:pt x="56569" y="8259"/>
                  <a:pt x="48794" y="9946"/>
                  <a:pt x="42126" y="16891"/>
                </a:cubicBezTo>
                <a:cubicBezTo>
                  <a:pt x="39117" y="20041"/>
                  <a:pt x="38106" y="23761"/>
                  <a:pt x="38539" y="28028"/>
                </a:cubicBezTo>
                <a:cubicBezTo>
                  <a:pt x="38900" y="31773"/>
                  <a:pt x="39983" y="35295"/>
                  <a:pt x="41572" y="38644"/>
                </a:cubicBezTo>
                <a:cubicBezTo>
                  <a:pt x="42752" y="41124"/>
                  <a:pt x="44148" y="43505"/>
                  <a:pt x="46363" y="45167"/>
                </a:cubicBezTo>
                <a:cubicBezTo>
                  <a:pt x="50094" y="47945"/>
                  <a:pt x="54234" y="49731"/>
                  <a:pt x="58736" y="50797"/>
                </a:cubicBezTo>
                <a:cubicBezTo>
                  <a:pt x="60565" y="51219"/>
                  <a:pt x="62010" y="50797"/>
                  <a:pt x="63358" y="49632"/>
                </a:cubicBezTo>
                <a:cubicBezTo>
                  <a:pt x="66054" y="47275"/>
                  <a:pt x="68557" y="44720"/>
                  <a:pt x="70772" y="41868"/>
                </a:cubicBezTo>
                <a:cubicBezTo>
                  <a:pt x="74431" y="37205"/>
                  <a:pt x="75875" y="31847"/>
                  <a:pt x="76236" y="26316"/>
                </a:cubicBezTo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5B2C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664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Готовый продукт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38400" y="4939481"/>
            <a:ext cx="9105600" cy="196800"/>
          </a:xfrm>
        </p:spPr>
        <p:txBody>
          <a:bodyPr/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 algn="ctr">
                <a:spcBef>
                  <a:spcPts val="0"/>
                </a:spcBef>
                <a:buNone/>
              </a:pPr>
              <a:t>10</a:t>
            </a:fld>
            <a:endParaRPr lang="en" dirty="0"/>
          </a:p>
        </p:txBody>
      </p:sp>
      <p:sp>
        <p:nvSpPr>
          <p:cNvPr id="5" name="Shape 77"/>
          <p:cNvSpPr/>
          <p:nvPr/>
        </p:nvSpPr>
        <p:spPr>
          <a:xfrm>
            <a:off x="4369200" y="862355"/>
            <a:ext cx="405600" cy="39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6645" y="57866"/>
                </a:moveTo>
                <a:cubicBezTo>
                  <a:pt x="73203" y="57842"/>
                  <a:pt x="68076" y="57296"/>
                  <a:pt x="62996" y="56353"/>
                </a:cubicBezTo>
                <a:cubicBezTo>
                  <a:pt x="61841" y="56155"/>
                  <a:pt x="61095" y="56353"/>
                  <a:pt x="60469" y="57346"/>
                </a:cubicBezTo>
                <a:cubicBezTo>
                  <a:pt x="59097" y="59454"/>
                  <a:pt x="57604" y="61488"/>
                  <a:pt x="56353" y="63670"/>
                </a:cubicBezTo>
                <a:cubicBezTo>
                  <a:pt x="54932" y="66176"/>
                  <a:pt x="54788" y="69028"/>
                  <a:pt x="54788" y="71880"/>
                </a:cubicBezTo>
                <a:cubicBezTo>
                  <a:pt x="54788" y="72054"/>
                  <a:pt x="54884" y="72327"/>
                  <a:pt x="55005" y="72377"/>
                </a:cubicBezTo>
                <a:cubicBezTo>
                  <a:pt x="55149" y="72426"/>
                  <a:pt x="55414" y="72302"/>
                  <a:pt x="55534" y="72178"/>
                </a:cubicBezTo>
                <a:cubicBezTo>
                  <a:pt x="56280" y="71310"/>
                  <a:pt x="57027" y="70417"/>
                  <a:pt x="57749" y="69524"/>
                </a:cubicBezTo>
                <a:cubicBezTo>
                  <a:pt x="62347" y="63819"/>
                  <a:pt x="70002" y="64787"/>
                  <a:pt x="74022" y="67292"/>
                </a:cubicBezTo>
                <a:cubicBezTo>
                  <a:pt x="74431" y="67540"/>
                  <a:pt x="74816" y="67862"/>
                  <a:pt x="75081" y="68234"/>
                </a:cubicBezTo>
                <a:cubicBezTo>
                  <a:pt x="77151" y="71161"/>
                  <a:pt x="78427" y="74386"/>
                  <a:pt x="78042" y="78057"/>
                </a:cubicBezTo>
                <a:cubicBezTo>
                  <a:pt x="77897" y="79446"/>
                  <a:pt x="77488" y="80934"/>
                  <a:pt x="76814" y="82149"/>
                </a:cubicBezTo>
                <a:cubicBezTo>
                  <a:pt x="75105" y="85101"/>
                  <a:pt x="73155" y="87879"/>
                  <a:pt x="71374" y="90806"/>
                </a:cubicBezTo>
                <a:cubicBezTo>
                  <a:pt x="69905" y="93187"/>
                  <a:pt x="68437" y="95568"/>
                  <a:pt x="67233" y="98073"/>
                </a:cubicBezTo>
                <a:cubicBezTo>
                  <a:pt x="65789" y="101099"/>
                  <a:pt x="65957" y="104274"/>
                  <a:pt x="67474" y="107250"/>
                </a:cubicBezTo>
                <a:cubicBezTo>
                  <a:pt x="68341" y="108912"/>
                  <a:pt x="69424" y="110549"/>
                  <a:pt x="70651" y="111963"/>
                </a:cubicBezTo>
                <a:cubicBezTo>
                  <a:pt x="72240" y="113774"/>
                  <a:pt x="74551" y="114270"/>
                  <a:pt x="76766" y="114791"/>
                </a:cubicBezTo>
                <a:cubicBezTo>
                  <a:pt x="85311" y="116775"/>
                  <a:pt x="91907" y="111789"/>
                  <a:pt x="95181" y="105589"/>
                </a:cubicBezTo>
                <a:cubicBezTo>
                  <a:pt x="96529" y="103009"/>
                  <a:pt x="97396" y="100281"/>
                  <a:pt x="97227" y="97304"/>
                </a:cubicBezTo>
                <a:cubicBezTo>
                  <a:pt x="97059" y="93856"/>
                  <a:pt x="95013" y="91674"/>
                  <a:pt x="91691" y="91326"/>
                </a:cubicBezTo>
                <a:cubicBezTo>
                  <a:pt x="90680" y="91227"/>
                  <a:pt x="89693" y="91277"/>
                  <a:pt x="88970" y="92219"/>
                </a:cubicBezTo>
                <a:cubicBezTo>
                  <a:pt x="88802" y="92418"/>
                  <a:pt x="88609" y="92616"/>
                  <a:pt x="88369" y="92740"/>
                </a:cubicBezTo>
                <a:cubicBezTo>
                  <a:pt x="88224" y="92840"/>
                  <a:pt x="87983" y="92864"/>
                  <a:pt x="87839" y="92790"/>
                </a:cubicBezTo>
                <a:cubicBezTo>
                  <a:pt x="87743" y="92740"/>
                  <a:pt x="87695" y="92393"/>
                  <a:pt x="87767" y="92294"/>
                </a:cubicBezTo>
                <a:cubicBezTo>
                  <a:pt x="89187" y="90235"/>
                  <a:pt x="90824" y="88449"/>
                  <a:pt x="93327" y="87829"/>
                </a:cubicBezTo>
                <a:cubicBezTo>
                  <a:pt x="93833" y="87705"/>
                  <a:pt x="94387" y="87656"/>
                  <a:pt x="94916" y="87680"/>
                </a:cubicBezTo>
                <a:cubicBezTo>
                  <a:pt x="98286" y="87953"/>
                  <a:pt x="101801" y="92120"/>
                  <a:pt x="101512" y="95618"/>
                </a:cubicBezTo>
                <a:cubicBezTo>
                  <a:pt x="101271" y="98569"/>
                  <a:pt x="100670" y="101471"/>
                  <a:pt x="99586" y="104224"/>
                </a:cubicBezTo>
                <a:cubicBezTo>
                  <a:pt x="96577" y="111914"/>
                  <a:pt x="90920" y="116453"/>
                  <a:pt x="83289" y="118511"/>
                </a:cubicBezTo>
                <a:cubicBezTo>
                  <a:pt x="79727" y="119454"/>
                  <a:pt x="76068" y="120000"/>
                  <a:pt x="72385" y="119826"/>
                </a:cubicBezTo>
                <a:cubicBezTo>
                  <a:pt x="64561" y="119429"/>
                  <a:pt x="56810" y="118462"/>
                  <a:pt x="49588" y="114989"/>
                </a:cubicBezTo>
                <a:cubicBezTo>
                  <a:pt x="40296" y="110525"/>
                  <a:pt x="33797" y="103505"/>
                  <a:pt x="31390" y="93038"/>
                </a:cubicBezTo>
                <a:cubicBezTo>
                  <a:pt x="29753" y="85969"/>
                  <a:pt x="30355" y="79049"/>
                  <a:pt x="33917" y="72649"/>
                </a:cubicBezTo>
                <a:cubicBezTo>
                  <a:pt x="35891" y="69152"/>
                  <a:pt x="38611" y="66473"/>
                  <a:pt x="42583" y="65481"/>
                </a:cubicBezTo>
                <a:cubicBezTo>
                  <a:pt x="43233" y="65332"/>
                  <a:pt x="43907" y="65233"/>
                  <a:pt x="44557" y="65183"/>
                </a:cubicBezTo>
                <a:cubicBezTo>
                  <a:pt x="48312" y="64960"/>
                  <a:pt x="49540" y="65779"/>
                  <a:pt x="50984" y="69350"/>
                </a:cubicBezTo>
                <a:cubicBezTo>
                  <a:pt x="51057" y="69524"/>
                  <a:pt x="51201" y="69673"/>
                  <a:pt x="51321" y="69822"/>
                </a:cubicBezTo>
                <a:cubicBezTo>
                  <a:pt x="51418" y="69673"/>
                  <a:pt x="51562" y="69549"/>
                  <a:pt x="51586" y="69400"/>
                </a:cubicBezTo>
                <a:cubicBezTo>
                  <a:pt x="52477" y="64762"/>
                  <a:pt x="54716" y="60793"/>
                  <a:pt x="57243" y="56949"/>
                </a:cubicBezTo>
                <a:cubicBezTo>
                  <a:pt x="57388" y="56725"/>
                  <a:pt x="57556" y="56502"/>
                  <a:pt x="57725" y="56304"/>
                </a:cubicBezTo>
                <a:cubicBezTo>
                  <a:pt x="58134" y="55733"/>
                  <a:pt x="57917" y="55485"/>
                  <a:pt x="57364" y="55262"/>
                </a:cubicBezTo>
                <a:cubicBezTo>
                  <a:pt x="54980" y="54344"/>
                  <a:pt x="52573" y="53501"/>
                  <a:pt x="50262" y="52410"/>
                </a:cubicBezTo>
                <a:cubicBezTo>
                  <a:pt x="43522" y="49185"/>
                  <a:pt x="38876" y="43877"/>
                  <a:pt x="36324" y="36684"/>
                </a:cubicBezTo>
                <a:cubicBezTo>
                  <a:pt x="35025" y="32988"/>
                  <a:pt x="34326" y="29144"/>
                  <a:pt x="34182" y="25175"/>
                </a:cubicBezTo>
                <a:cubicBezTo>
                  <a:pt x="34110" y="22273"/>
                  <a:pt x="34062" y="19421"/>
                  <a:pt x="34471" y="16544"/>
                </a:cubicBezTo>
                <a:cubicBezTo>
                  <a:pt x="34808" y="14113"/>
                  <a:pt x="33773" y="12079"/>
                  <a:pt x="32184" y="10392"/>
                </a:cubicBezTo>
                <a:cubicBezTo>
                  <a:pt x="28573" y="6548"/>
                  <a:pt x="24072" y="5159"/>
                  <a:pt x="19017" y="5878"/>
                </a:cubicBezTo>
                <a:cubicBezTo>
                  <a:pt x="11458" y="6969"/>
                  <a:pt x="7606" y="13691"/>
                  <a:pt x="6812" y="18503"/>
                </a:cubicBezTo>
                <a:cubicBezTo>
                  <a:pt x="6234" y="21827"/>
                  <a:pt x="7462" y="24754"/>
                  <a:pt x="9821" y="27085"/>
                </a:cubicBezTo>
                <a:cubicBezTo>
                  <a:pt x="11289" y="28524"/>
                  <a:pt x="12974" y="29020"/>
                  <a:pt x="14972" y="28052"/>
                </a:cubicBezTo>
                <a:cubicBezTo>
                  <a:pt x="16224" y="27432"/>
                  <a:pt x="16657" y="27829"/>
                  <a:pt x="16585" y="29268"/>
                </a:cubicBezTo>
                <a:cubicBezTo>
                  <a:pt x="16513" y="31326"/>
                  <a:pt x="15430" y="32691"/>
                  <a:pt x="13552" y="33410"/>
                </a:cubicBezTo>
                <a:cubicBezTo>
                  <a:pt x="10688" y="34526"/>
                  <a:pt x="8328" y="33534"/>
                  <a:pt x="6162" y="31649"/>
                </a:cubicBezTo>
                <a:cubicBezTo>
                  <a:pt x="4597" y="30260"/>
                  <a:pt x="3634" y="28474"/>
                  <a:pt x="2984" y="26465"/>
                </a:cubicBezTo>
                <a:cubicBezTo>
                  <a:pt x="0" y="17015"/>
                  <a:pt x="5199" y="4415"/>
                  <a:pt x="17307" y="2033"/>
                </a:cubicBezTo>
                <a:cubicBezTo>
                  <a:pt x="19883" y="1537"/>
                  <a:pt x="22483" y="1264"/>
                  <a:pt x="25083" y="1711"/>
                </a:cubicBezTo>
                <a:cubicBezTo>
                  <a:pt x="31558" y="2827"/>
                  <a:pt x="35675" y="6845"/>
                  <a:pt x="37865" y="13121"/>
                </a:cubicBezTo>
                <a:cubicBezTo>
                  <a:pt x="37961" y="13393"/>
                  <a:pt x="38010" y="13666"/>
                  <a:pt x="38106" y="13914"/>
                </a:cubicBezTo>
                <a:cubicBezTo>
                  <a:pt x="38226" y="14262"/>
                  <a:pt x="38395" y="14609"/>
                  <a:pt x="38539" y="14956"/>
                </a:cubicBezTo>
                <a:cubicBezTo>
                  <a:pt x="38780" y="14733"/>
                  <a:pt x="39021" y="14510"/>
                  <a:pt x="39237" y="14237"/>
                </a:cubicBezTo>
                <a:cubicBezTo>
                  <a:pt x="43787" y="8334"/>
                  <a:pt x="49757" y="5481"/>
                  <a:pt x="57051" y="5630"/>
                </a:cubicBezTo>
                <a:cubicBezTo>
                  <a:pt x="59434" y="5704"/>
                  <a:pt x="61889" y="5729"/>
                  <a:pt x="64224" y="6225"/>
                </a:cubicBezTo>
                <a:cubicBezTo>
                  <a:pt x="72072" y="7862"/>
                  <a:pt x="77753" y="12302"/>
                  <a:pt x="80256" y="20363"/>
                </a:cubicBezTo>
                <a:cubicBezTo>
                  <a:pt x="81941" y="25795"/>
                  <a:pt x="81147" y="31128"/>
                  <a:pt x="78836" y="36238"/>
                </a:cubicBezTo>
                <a:cubicBezTo>
                  <a:pt x="76140" y="42190"/>
                  <a:pt x="72240" y="47201"/>
                  <a:pt x="67233" y="51293"/>
                </a:cubicBezTo>
                <a:cubicBezTo>
                  <a:pt x="66896" y="51541"/>
                  <a:pt x="66559" y="51765"/>
                  <a:pt x="66270" y="52038"/>
                </a:cubicBezTo>
                <a:cubicBezTo>
                  <a:pt x="66126" y="52162"/>
                  <a:pt x="66006" y="52335"/>
                  <a:pt x="65885" y="52484"/>
                </a:cubicBezTo>
                <a:cubicBezTo>
                  <a:pt x="66078" y="52608"/>
                  <a:pt x="66270" y="52831"/>
                  <a:pt x="66463" y="52856"/>
                </a:cubicBezTo>
                <a:cubicBezTo>
                  <a:pt x="69713" y="53253"/>
                  <a:pt x="72962" y="53799"/>
                  <a:pt x="76212" y="53972"/>
                </a:cubicBezTo>
                <a:cubicBezTo>
                  <a:pt x="82471" y="54319"/>
                  <a:pt x="88609" y="53551"/>
                  <a:pt x="94651" y="51839"/>
                </a:cubicBezTo>
                <a:cubicBezTo>
                  <a:pt x="101464" y="49880"/>
                  <a:pt x="106206" y="45440"/>
                  <a:pt x="109456" y="39115"/>
                </a:cubicBezTo>
                <a:cubicBezTo>
                  <a:pt x="110635" y="36808"/>
                  <a:pt x="111695" y="34427"/>
                  <a:pt x="111863" y="31748"/>
                </a:cubicBezTo>
                <a:cubicBezTo>
                  <a:pt x="111863" y="31674"/>
                  <a:pt x="111887" y="31599"/>
                  <a:pt x="111887" y="31525"/>
                </a:cubicBezTo>
                <a:cubicBezTo>
                  <a:pt x="112056" y="26936"/>
                  <a:pt x="111285" y="26738"/>
                  <a:pt x="107915" y="26539"/>
                </a:cubicBezTo>
                <a:cubicBezTo>
                  <a:pt x="104882" y="26366"/>
                  <a:pt x="102980" y="24803"/>
                  <a:pt x="101945" y="21901"/>
                </a:cubicBezTo>
                <a:cubicBezTo>
                  <a:pt x="101247" y="19966"/>
                  <a:pt x="100405" y="18131"/>
                  <a:pt x="100405" y="15973"/>
                </a:cubicBezTo>
                <a:cubicBezTo>
                  <a:pt x="100429" y="13716"/>
                  <a:pt x="100910" y="11632"/>
                  <a:pt x="101921" y="9623"/>
                </a:cubicBezTo>
                <a:cubicBezTo>
                  <a:pt x="102355" y="8755"/>
                  <a:pt x="102643" y="7689"/>
                  <a:pt x="102619" y="6696"/>
                </a:cubicBezTo>
                <a:cubicBezTo>
                  <a:pt x="102571" y="4489"/>
                  <a:pt x="101295" y="3373"/>
                  <a:pt x="99129" y="3348"/>
                </a:cubicBezTo>
                <a:cubicBezTo>
                  <a:pt x="98455" y="3323"/>
                  <a:pt x="97781" y="3447"/>
                  <a:pt x="97131" y="3323"/>
                </a:cubicBezTo>
                <a:cubicBezTo>
                  <a:pt x="96770" y="3249"/>
                  <a:pt x="96337" y="2852"/>
                  <a:pt x="96168" y="2505"/>
                </a:cubicBezTo>
                <a:cubicBezTo>
                  <a:pt x="96096" y="2356"/>
                  <a:pt x="96481" y="1761"/>
                  <a:pt x="96794" y="1612"/>
                </a:cubicBezTo>
                <a:cubicBezTo>
                  <a:pt x="98936" y="545"/>
                  <a:pt x="101103" y="0"/>
                  <a:pt x="103558" y="595"/>
                </a:cubicBezTo>
                <a:cubicBezTo>
                  <a:pt x="109167" y="1959"/>
                  <a:pt x="112633" y="5952"/>
                  <a:pt x="115305" y="10789"/>
                </a:cubicBezTo>
                <a:cubicBezTo>
                  <a:pt x="119013" y="17461"/>
                  <a:pt x="119999" y="24704"/>
                  <a:pt x="118074" y="32145"/>
                </a:cubicBezTo>
                <a:cubicBezTo>
                  <a:pt x="116678" y="37577"/>
                  <a:pt x="113741" y="42315"/>
                  <a:pt x="110130" y="46581"/>
                </a:cubicBezTo>
                <a:cubicBezTo>
                  <a:pt x="107049" y="50227"/>
                  <a:pt x="103293" y="52856"/>
                  <a:pt x="98816" y="54468"/>
                </a:cubicBezTo>
                <a:cubicBezTo>
                  <a:pt x="92196" y="56849"/>
                  <a:pt x="85360" y="57891"/>
                  <a:pt x="76645" y="57866"/>
                </a:cubicBezTo>
                <a:close/>
                <a:moveTo>
                  <a:pt x="76236" y="26316"/>
                </a:moveTo>
                <a:cubicBezTo>
                  <a:pt x="76164" y="25126"/>
                  <a:pt x="76164" y="24233"/>
                  <a:pt x="76068" y="23340"/>
                </a:cubicBezTo>
                <a:cubicBezTo>
                  <a:pt x="75490" y="18453"/>
                  <a:pt x="73059" y="14882"/>
                  <a:pt x="68774" y="12724"/>
                </a:cubicBezTo>
                <a:cubicBezTo>
                  <a:pt x="67715" y="12178"/>
                  <a:pt x="66583" y="11707"/>
                  <a:pt x="65452" y="11310"/>
                </a:cubicBezTo>
                <a:cubicBezTo>
                  <a:pt x="56569" y="8259"/>
                  <a:pt x="48794" y="9946"/>
                  <a:pt x="42126" y="16891"/>
                </a:cubicBezTo>
                <a:cubicBezTo>
                  <a:pt x="39117" y="20041"/>
                  <a:pt x="38106" y="23761"/>
                  <a:pt x="38539" y="28028"/>
                </a:cubicBezTo>
                <a:cubicBezTo>
                  <a:pt x="38900" y="31773"/>
                  <a:pt x="39983" y="35295"/>
                  <a:pt x="41572" y="38644"/>
                </a:cubicBezTo>
                <a:cubicBezTo>
                  <a:pt x="42752" y="41124"/>
                  <a:pt x="44148" y="43505"/>
                  <a:pt x="46363" y="45167"/>
                </a:cubicBezTo>
                <a:cubicBezTo>
                  <a:pt x="50094" y="47945"/>
                  <a:pt x="54234" y="49731"/>
                  <a:pt x="58736" y="50797"/>
                </a:cubicBezTo>
                <a:cubicBezTo>
                  <a:pt x="60565" y="51219"/>
                  <a:pt x="62010" y="50797"/>
                  <a:pt x="63358" y="49632"/>
                </a:cubicBezTo>
                <a:cubicBezTo>
                  <a:pt x="66054" y="47275"/>
                  <a:pt x="68557" y="44720"/>
                  <a:pt x="70772" y="41868"/>
                </a:cubicBezTo>
                <a:cubicBezTo>
                  <a:pt x="74431" y="37205"/>
                  <a:pt x="75875" y="31847"/>
                  <a:pt x="76236" y="26316"/>
                </a:cubicBezTo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5B2C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Рисунок 5" descr="9QIP3T50ZR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91" y="1483097"/>
            <a:ext cx="8712968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947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  <a:endParaRPr lang="e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67544" y="1347614"/>
            <a:ext cx="6120680" cy="3374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ru-RU" b="1" dirty="0"/>
              <a:t>Готовое </a:t>
            </a:r>
            <a:r>
              <a:rPr lang="ru-RU" b="1" dirty="0" smtClean="0"/>
              <a:t>изделие </a:t>
            </a:r>
            <a:r>
              <a:rPr lang="ru-RU" b="1" dirty="0"/>
              <a:t>«Пасхальный кролик» отвечает следующим требованиям</a:t>
            </a:r>
            <a:r>
              <a:rPr lang="ru-RU" b="1" dirty="0" smtClean="0"/>
              <a:t>:</a:t>
            </a:r>
          </a:p>
          <a:p>
            <a:pPr>
              <a:buNone/>
            </a:pPr>
            <a:endParaRPr lang="ru-RU" b="1" dirty="0"/>
          </a:p>
          <a:p>
            <a:pPr lvl="0"/>
            <a:r>
              <a:rPr lang="ru-RU" dirty="0"/>
              <a:t>Цветовое сочетание материалов гармонично.</a:t>
            </a:r>
          </a:p>
          <a:p>
            <a:pPr lvl="0"/>
            <a:r>
              <a:rPr lang="ru-RU" dirty="0"/>
              <a:t>Все элементы моего изделия выполнены ровно, </a:t>
            </a:r>
            <a:r>
              <a:rPr lang="ru-RU" dirty="0" smtClean="0"/>
              <a:t>аккуратно и </a:t>
            </a:r>
            <a:r>
              <a:rPr lang="ru-RU" dirty="0"/>
              <a:t>качественно. </a:t>
            </a:r>
          </a:p>
          <a:p>
            <a:pPr lvl="0"/>
            <a:r>
              <a:rPr lang="ru-RU" dirty="0"/>
              <a:t>Работа оформлена в законченное изделие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38394" y="4749900"/>
            <a:ext cx="9105606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/>
              <a:pPr lvl="0" algn="ctr">
                <a:spcBef>
                  <a:spcPts val="0"/>
                </a:spcBef>
                <a:buNone/>
              </a:pPr>
              <a:t>11</a:t>
            </a:fld>
            <a:endParaRPr lang="en" dirty="0"/>
          </a:p>
        </p:txBody>
      </p:sp>
      <p:sp>
        <p:nvSpPr>
          <p:cNvPr id="158" name="Shape 158"/>
          <p:cNvSpPr/>
          <p:nvPr/>
        </p:nvSpPr>
        <p:spPr>
          <a:xfrm>
            <a:off x="4369200" y="862355"/>
            <a:ext cx="405600" cy="39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6645" y="57866"/>
                </a:moveTo>
                <a:cubicBezTo>
                  <a:pt x="73203" y="57842"/>
                  <a:pt x="68076" y="57296"/>
                  <a:pt x="62996" y="56353"/>
                </a:cubicBezTo>
                <a:cubicBezTo>
                  <a:pt x="61841" y="56155"/>
                  <a:pt x="61095" y="56353"/>
                  <a:pt x="60469" y="57346"/>
                </a:cubicBezTo>
                <a:cubicBezTo>
                  <a:pt x="59097" y="59454"/>
                  <a:pt x="57604" y="61488"/>
                  <a:pt x="56353" y="63670"/>
                </a:cubicBezTo>
                <a:cubicBezTo>
                  <a:pt x="54932" y="66176"/>
                  <a:pt x="54788" y="69028"/>
                  <a:pt x="54788" y="71880"/>
                </a:cubicBezTo>
                <a:cubicBezTo>
                  <a:pt x="54788" y="72054"/>
                  <a:pt x="54884" y="72327"/>
                  <a:pt x="55005" y="72377"/>
                </a:cubicBezTo>
                <a:cubicBezTo>
                  <a:pt x="55149" y="72426"/>
                  <a:pt x="55414" y="72302"/>
                  <a:pt x="55534" y="72178"/>
                </a:cubicBezTo>
                <a:cubicBezTo>
                  <a:pt x="56280" y="71310"/>
                  <a:pt x="57027" y="70417"/>
                  <a:pt x="57749" y="69524"/>
                </a:cubicBezTo>
                <a:cubicBezTo>
                  <a:pt x="62347" y="63819"/>
                  <a:pt x="70002" y="64787"/>
                  <a:pt x="74022" y="67292"/>
                </a:cubicBezTo>
                <a:cubicBezTo>
                  <a:pt x="74431" y="67540"/>
                  <a:pt x="74816" y="67862"/>
                  <a:pt x="75081" y="68234"/>
                </a:cubicBezTo>
                <a:cubicBezTo>
                  <a:pt x="77151" y="71161"/>
                  <a:pt x="78427" y="74386"/>
                  <a:pt x="78042" y="78057"/>
                </a:cubicBezTo>
                <a:cubicBezTo>
                  <a:pt x="77897" y="79446"/>
                  <a:pt x="77488" y="80934"/>
                  <a:pt x="76814" y="82149"/>
                </a:cubicBezTo>
                <a:cubicBezTo>
                  <a:pt x="75105" y="85101"/>
                  <a:pt x="73155" y="87879"/>
                  <a:pt x="71374" y="90806"/>
                </a:cubicBezTo>
                <a:cubicBezTo>
                  <a:pt x="69905" y="93187"/>
                  <a:pt x="68437" y="95568"/>
                  <a:pt x="67233" y="98073"/>
                </a:cubicBezTo>
                <a:cubicBezTo>
                  <a:pt x="65789" y="101099"/>
                  <a:pt x="65957" y="104274"/>
                  <a:pt x="67474" y="107250"/>
                </a:cubicBezTo>
                <a:cubicBezTo>
                  <a:pt x="68341" y="108912"/>
                  <a:pt x="69424" y="110549"/>
                  <a:pt x="70651" y="111963"/>
                </a:cubicBezTo>
                <a:cubicBezTo>
                  <a:pt x="72240" y="113774"/>
                  <a:pt x="74551" y="114270"/>
                  <a:pt x="76766" y="114791"/>
                </a:cubicBezTo>
                <a:cubicBezTo>
                  <a:pt x="85311" y="116775"/>
                  <a:pt x="91907" y="111789"/>
                  <a:pt x="95181" y="105589"/>
                </a:cubicBezTo>
                <a:cubicBezTo>
                  <a:pt x="96529" y="103009"/>
                  <a:pt x="97396" y="100281"/>
                  <a:pt x="97227" y="97304"/>
                </a:cubicBezTo>
                <a:cubicBezTo>
                  <a:pt x="97059" y="93856"/>
                  <a:pt x="95013" y="91674"/>
                  <a:pt x="91691" y="91326"/>
                </a:cubicBezTo>
                <a:cubicBezTo>
                  <a:pt x="90680" y="91227"/>
                  <a:pt x="89693" y="91277"/>
                  <a:pt x="88970" y="92219"/>
                </a:cubicBezTo>
                <a:cubicBezTo>
                  <a:pt x="88802" y="92418"/>
                  <a:pt x="88609" y="92616"/>
                  <a:pt x="88369" y="92740"/>
                </a:cubicBezTo>
                <a:cubicBezTo>
                  <a:pt x="88224" y="92840"/>
                  <a:pt x="87983" y="92864"/>
                  <a:pt x="87839" y="92790"/>
                </a:cubicBezTo>
                <a:cubicBezTo>
                  <a:pt x="87743" y="92740"/>
                  <a:pt x="87695" y="92393"/>
                  <a:pt x="87767" y="92294"/>
                </a:cubicBezTo>
                <a:cubicBezTo>
                  <a:pt x="89187" y="90235"/>
                  <a:pt x="90824" y="88449"/>
                  <a:pt x="93327" y="87829"/>
                </a:cubicBezTo>
                <a:cubicBezTo>
                  <a:pt x="93833" y="87705"/>
                  <a:pt x="94387" y="87656"/>
                  <a:pt x="94916" y="87680"/>
                </a:cubicBezTo>
                <a:cubicBezTo>
                  <a:pt x="98286" y="87953"/>
                  <a:pt x="101801" y="92120"/>
                  <a:pt x="101512" y="95618"/>
                </a:cubicBezTo>
                <a:cubicBezTo>
                  <a:pt x="101271" y="98569"/>
                  <a:pt x="100670" y="101471"/>
                  <a:pt x="99586" y="104224"/>
                </a:cubicBezTo>
                <a:cubicBezTo>
                  <a:pt x="96577" y="111914"/>
                  <a:pt x="90920" y="116453"/>
                  <a:pt x="83289" y="118511"/>
                </a:cubicBezTo>
                <a:cubicBezTo>
                  <a:pt x="79727" y="119454"/>
                  <a:pt x="76068" y="120000"/>
                  <a:pt x="72385" y="119826"/>
                </a:cubicBezTo>
                <a:cubicBezTo>
                  <a:pt x="64561" y="119429"/>
                  <a:pt x="56810" y="118462"/>
                  <a:pt x="49588" y="114989"/>
                </a:cubicBezTo>
                <a:cubicBezTo>
                  <a:pt x="40296" y="110525"/>
                  <a:pt x="33797" y="103505"/>
                  <a:pt x="31390" y="93038"/>
                </a:cubicBezTo>
                <a:cubicBezTo>
                  <a:pt x="29753" y="85969"/>
                  <a:pt x="30355" y="79049"/>
                  <a:pt x="33917" y="72649"/>
                </a:cubicBezTo>
                <a:cubicBezTo>
                  <a:pt x="35891" y="69152"/>
                  <a:pt x="38611" y="66473"/>
                  <a:pt x="42583" y="65481"/>
                </a:cubicBezTo>
                <a:cubicBezTo>
                  <a:pt x="43233" y="65332"/>
                  <a:pt x="43907" y="65233"/>
                  <a:pt x="44557" y="65183"/>
                </a:cubicBezTo>
                <a:cubicBezTo>
                  <a:pt x="48312" y="64960"/>
                  <a:pt x="49540" y="65779"/>
                  <a:pt x="50984" y="69350"/>
                </a:cubicBezTo>
                <a:cubicBezTo>
                  <a:pt x="51057" y="69524"/>
                  <a:pt x="51201" y="69673"/>
                  <a:pt x="51321" y="69822"/>
                </a:cubicBezTo>
                <a:cubicBezTo>
                  <a:pt x="51418" y="69673"/>
                  <a:pt x="51562" y="69549"/>
                  <a:pt x="51586" y="69400"/>
                </a:cubicBezTo>
                <a:cubicBezTo>
                  <a:pt x="52477" y="64762"/>
                  <a:pt x="54716" y="60793"/>
                  <a:pt x="57243" y="56949"/>
                </a:cubicBezTo>
                <a:cubicBezTo>
                  <a:pt x="57388" y="56725"/>
                  <a:pt x="57556" y="56502"/>
                  <a:pt x="57725" y="56304"/>
                </a:cubicBezTo>
                <a:cubicBezTo>
                  <a:pt x="58134" y="55733"/>
                  <a:pt x="57917" y="55485"/>
                  <a:pt x="57364" y="55262"/>
                </a:cubicBezTo>
                <a:cubicBezTo>
                  <a:pt x="54980" y="54344"/>
                  <a:pt x="52573" y="53501"/>
                  <a:pt x="50262" y="52410"/>
                </a:cubicBezTo>
                <a:cubicBezTo>
                  <a:pt x="43522" y="49185"/>
                  <a:pt x="38876" y="43877"/>
                  <a:pt x="36324" y="36684"/>
                </a:cubicBezTo>
                <a:cubicBezTo>
                  <a:pt x="35025" y="32988"/>
                  <a:pt x="34326" y="29144"/>
                  <a:pt x="34182" y="25175"/>
                </a:cubicBezTo>
                <a:cubicBezTo>
                  <a:pt x="34110" y="22273"/>
                  <a:pt x="34062" y="19421"/>
                  <a:pt x="34471" y="16544"/>
                </a:cubicBezTo>
                <a:cubicBezTo>
                  <a:pt x="34808" y="14113"/>
                  <a:pt x="33773" y="12079"/>
                  <a:pt x="32184" y="10392"/>
                </a:cubicBezTo>
                <a:cubicBezTo>
                  <a:pt x="28573" y="6548"/>
                  <a:pt x="24072" y="5159"/>
                  <a:pt x="19017" y="5878"/>
                </a:cubicBezTo>
                <a:cubicBezTo>
                  <a:pt x="11458" y="6969"/>
                  <a:pt x="7606" y="13691"/>
                  <a:pt x="6812" y="18503"/>
                </a:cubicBezTo>
                <a:cubicBezTo>
                  <a:pt x="6234" y="21827"/>
                  <a:pt x="7462" y="24754"/>
                  <a:pt x="9821" y="27085"/>
                </a:cubicBezTo>
                <a:cubicBezTo>
                  <a:pt x="11289" y="28524"/>
                  <a:pt x="12974" y="29020"/>
                  <a:pt x="14972" y="28052"/>
                </a:cubicBezTo>
                <a:cubicBezTo>
                  <a:pt x="16224" y="27432"/>
                  <a:pt x="16657" y="27829"/>
                  <a:pt x="16585" y="29268"/>
                </a:cubicBezTo>
                <a:cubicBezTo>
                  <a:pt x="16513" y="31326"/>
                  <a:pt x="15430" y="32691"/>
                  <a:pt x="13552" y="33410"/>
                </a:cubicBezTo>
                <a:cubicBezTo>
                  <a:pt x="10688" y="34526"/>
                  <a:pt x="8328" y="33534"/>
                  <a:pt x="6162" y="31649"/>
                </a:cubicBezTo>
                <a:cubicBezTo>
                  <a:pt x="4597" y="30260"/>
                  <a:pt x="3634" y="28474"/>
                  <a:pt x="2984" y="26465"/>
                </a:cubicBezTo>
                <a:cubicBezTo>
                  <a:pt x="0" y="17015"/>
                  <a:pt x="5199" y="4415"/>
                  <a:pt x="17307" y="2033"/>
                </a:cubicBezTo>
                <a:cubicBezTo>
                  <a:pt x="19883" y="1537"/>
                  <a:pt x="22483" y="1264"/>
                  <a:pt x="25083" y="1711"/>
                </a:cubicBezTo>
                <a:cubicBezTo>
                  <a:pt x="31558" y="2827"/>
                  <a:pt x="35675" y="6845"/>
                  <a:pt x="37865" y="13121"/>
                </a:cubicBezTo>
                <a:cubicBezTo>
                  <a:pt x="37961" y="13393"/>
                  <a:pt x="38010" y="13666"/>
                  <a:pt x="38106" y="13914"/>
                </a:cubicBezTo>
                <a:cubicBezTo>
                  <a:pt x="38226" y="14262"/>
                  <a:pt x="38395" y="14609"/>
                  <a:pt x="38539" y="14956"/>
                </a:cubicBezTo>
                <a:cubicBezTo>
                  <a:pt x="38780" y="14733"/>
                  <a:pt x="39021" y="14510"/>
                  <a:pt x="39237" y="14237"/>
                </a:cubicBezTo>
                <a:cubicBezTo>
                  <a:pt x="43787" y="8334"/>
                  <a:pt x="49757" y="5481"/>
                  <a:pt x="57051" y="5630"/>
                </a:cubicBezTo>
                <a:cubicBezTo>
                  <a:pt x="59434" y="5704"/>
                  <a:pt x="61889" y="5729"/>
                  <a:pt x="64224" y="6225"/>
                </a:cubicBezTo>
                <a:cubicBezTo>
                  <a:pt x="72072" y="7862"/>
                  <a:pt x="77753" y="12302"/>
                  <a:pt x="80256" y="20363"/>
                </a:cubicBezTo>
                <a:cubicBezTo>
                  <a:pt x="81941" y="25795"/>
                  <a:pt x="81147" y="31128"/>
                  <a:pt x="78836" y="36238"/>
                </a:cubicBezTo>
                <a:cubicBezTo>
                  <a:pt x="76140" y="42190"/>
                  <a:pt x="72240" y="47201"/>
                  <a:pt x="67233" y="51293"/>
                </a:cubicBezTo>
                <a:cubicBezTo>
                  <a:pt x="66896" y="51541"/>
                  <a:pt x="66559" y="51765"/>
                  <a:pt x="66270" y="52038"/>
                </a:cubicBezTo>
                <a:cubicBezTo>
                  <a:pt x="66126" y="52162"/>
                  <a:pt x="66006" y="52335"/>
                  <a:pt x="65885" y="52484"/>
                </a:cubicBezTo>
                <a:cubicBezTo>
                  <a:pt x="66078" y="52608"/>
                  <a:pt x="66270" y="52831"/>
                  <a:pt x="66463" y="52856"/>
                </a:cubicBezTo>
                <a:cubicBezTo>
                  <a:pt x="69713" y="53253"/>
                  <a:pt x="72962" y="53799"/>
                  <a:pt x="76212" y="53972"/>
                </a:cubicBezTo>
                <a:cubicBezTo>
                  <a:pt x="82471" y="54319"/>
                  <a:pt x="88609" y="53551"/>
                  <a:pt x="94651" y="51839"/>
                </a:cubicBezTo>
                <a:cubicBezTo>
                  <a:pt x="101464" y="49880"/>
                  <a:pt x="106206" y="45440"/>
                  <a:pt x="109456" y="39115"/>
                </a:cubicBezTo>
                <a:cubicBezTo>
                  <a:pt x="110635" y="36808"/>
                  <a:pt x="111695" y="34427"/>
                  <a:pt x="111863" y="31748"/>
                </a:cubicBezTo>
                <a:cubicBezTo>
                  <a:pt x="111863" y="31674"/>
                  <a:pt x="111887" y="31599"/>
                  <a:pt x="111887" y="31525"/>
                </a:cubicBezTo>
                <a:cubicBezTo>
                  <a:pt x="112056" y="26936"/>
                  <a:pt x="111285" y="26738"/>
                  <a:pt x="107915" y="26539"/>
                </a:cubicBezTo>
                <a:cubicBezTo>
                  <a:pt x="104882" y="26366"/>
                  <a:pt x="102980" y="24803"/>
                  <a:pt x="101945" y="21901"/>
                </a:cubicBezTo>
                <a:cubicBezTo>
                  <a:pt x="101247" y="19966"/>
                  <a:pt x="100405" y="18131"/>
                  <a:pt x="100405" y="15973"/>
                </a:cubicBezTo>
                <a:cubicBezTo>
                  <a:pt x="100429" y="13716"/>
                  <a:pt x="100910" y="11632"/>
                  <a:pt x="101921" y="9623"/>
                </a:cubicBezTo>
                <a:cubicBezTo>
                  <a:pt x="102355" y="8755"/>
                  <a:pt x="102643" y="7689"/>
                  <a:pt x="102619" y="6696"/>
                </a:cubicBezTo>
                <a:cubicBezTo>
                  <a:pt x="102571" y="4489"/>
                  <a:pt x="101295" y="3373"/>
                  <a:pt x="99129" y="3348"/>
                </a:cubicBezTo>
                <a:cubicBezTo>
                  <a:pt x="98455" y="3323"/>
                  <a:pt x="97781" y="3447"/>
                  <a:pt x="97131" y="3323"/>
                </a:cubicBezTo>
                <a:cubicBezTo>
                  <a:pt x="96770" y="3249"/>
                  <a:pt x="96337" y="2852"/>
                  <a:pt x="96168" y="2505"/>
                </a:cubicBezTo>
                <a:cubicBezTo>
                  <a:pt x="96096" y="2356"/>
                  <a:pt x="96481" y="1761"/>
                  <a:pt x="96794" y="1612"/>
                </a:cubicBezTo>
                <a:cubicBezTo>
                  <a:pt x="98936" y="545"/>
                  <a:pt x="101103" y="0"/>
                  <a:pt x="103558" y="595"/>
                </a:cubicBezTo>
                <a:cubicBezTo>
                  <a:pt x="109167" y="1959"/>
                  <a:pt x="112633" y="5952"/>
                  <a:pt x="115305" y="10789"/>
                </a:cubicBezTo>
                <a:cubicBezTo>
                  <a:pt x="119013" y="17461"/>
                  <a:pt x="119999" y="24704"/>
                  <a:pt x="118074" y="32145"/>
                </a:cubicBezTo>
                <a:cubicBezTo>
                  <a:pt x="116678" y="37577"/>
                  <a:pt x="113741" y="42315"/>
                  <a:pt x="110130" y="46581"/>
                </a:cubicBezTo>
                <a:cubicBezTo>
                  <a:pt x="107049" y="50227"/>
                  <a:pt x="103293" y="52856"/>
                  <a:pt x="98816" y="54468"/>
                </a:cubicBezTo>
                <a:cubicBezTo>
                  <a:pt x="92196" y="56849"/>
                  <a:pt x="85360" y="57891"/>
                  <a:pt x="76645" y="57866"/>
                </a:cubicBezTo>
                <a:close/>
                <a:moveTo>
                  <a:pt x="76236" y="26316"/>
                </a:moveTo>
                <a:cubicBezTo>
                  <a:pt x="76164" y="25126"/>
                  <a:pt x="76164" y="24233"/>
                  <a:pt x="76068" y="23340"/>
                </a:cubicBezTo>
                <a:cubicBezTo>
                  <a:pt x="75490" y="18453"/>
                  <a:pt x="73059" y="14882"/>
                  <a:pt x="68774" y="12724"/>
                </a:cubicBezTo>
                <a:cubicBezTo>
                  <a:pt x="67715" y="12178"/>
                  <a:pt x="66583" y="11707"/>
                  <a:pt x="65452" y="11310"/>
                </a:cubicBezTo>
                <a:cubicBezTo>
                  <a:pt x="56569" y="8259"/>
                  <a:pt x="48794" y="9946"/>
                  <a:pt x="42126" y="16891"/>
                </a:cubicBezTo>
                <a:cubicBezTo>
                  <a:pt x="39117" y="20041"/>
                  <a:pt x="38106" y="23761"/>
                  <a:pt x="38539" y="28028"/>
                </a:cubicBezTo>
                <a:cubicBezTo>
                  <a:pt x="38900" y="31773"/>
                  <a:pt x="39983" y="35295"/>
                  <a:pt x="41572" y="38644"/>
                </a:cubicBezTo>
                <a:cubicBezTo>
                  <a:pt x="42752" y="41124"/>
                  <a:pt x="44148" y="43505"/>
                  <a:pt x="46363" y="45167"/>
                </a:cubicBezTo>
                <a:cubicBezTo>
                  <a:pt x="50094" y="47945"/>
                  <a:pt x="54234" y="49731"/>
                  <a:pt x="58736" y="50797"/>
                </a:cubicBezTo>
                <a:cubicBezTo>
                  <a:pt x="60565" y="51219"/>
                  <a:pt x="62010" y="50797"/>
                  <a:pt x="63358" y="49632"/>
                </a:cubicBezTo>
                <a:cubicBezTo>
                  <a:pt x="66054" y="47275"/>
                  <a:pt x="68557" y="44720"/>
                  <a:pt x="70772" y="41868"/>
                </a:cubicBezTo>
                <a:cubicBezTo>
                  <a:pt x="74431" y="37205"/>
                  <a:pt x="75875" y="31847"/>
                  <a:pt x="76236" y="26316"/>
                </a:cubicBezTo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5B2C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1923678"/>
            <a:ext cx="24669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38388" y="4749900"/>
            <a:ext cx="91056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/>
              <a:pPr lvl="0" algn="ctr">
                <a:spcBef>
                  <a:spcPts val="0"/>
                </a:spcBef>
                <a:buNone/>
              </a:pPr>
              <a:t>12</a:t>
            </a:fld>
            <a:endParaRPr lang="en" dirty="0"/>
          </a:p>
        </p:txBody>
      </p:sp>
      <p:sp>
        <p:nvSpPr>
          <p:cNvPr id="175" name="Shape 175"/>
          <p:cNvSpPr/>
          <p:nvPr/>
        </p:nvSpPr>
        <p:spPr>
          <a:xfrm>
            <a:off x="4369200" y="862355"/>
            <a:ext cx="405600" cy="39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6645" y="57866"/>
                </a:moveTo>
                <a:cubicBezTo>
                  <a:pt x="73203" y="57842"/>
                  <a:pt x="68076" y="57296"/>
                  <a:pt x="62996" y="56353"/>
                </a:cubicBezTo>
                <a:cubicBezTo>
                  <a:pt x="61841" y="56155"/>
                  <a:pt x="61095" y="56353"/>
                  <a:pt x="60469" y="57346"/>
                </a:cubicBezTo>
                <a:cubicBezTo>
                  <a:pt x="59097" y="59454"/>
                  <a:pt x="57604" y="61488"/>
                  <a:pt x="56353" y="63670"/>
                </a:cubicBezTo>
                <a:cubicBezTo>
                  <a:pt x="54932" y="66176"/>
                  <a:pt x="54788" y="69028"/>
                  <a:pt x="54788" y="71880"/>
                </a:cubicBezTo>
                <a:cubicBezTo>
                  <a:pt x="54788" y="72054"/>
                  <a:pt x="54884" y="72327"/>
                  <a:pt x="55005" y="72377"/>
                </a:cubicBezTo>
                <a:cubicBezTo>
                  <a:pt x="55149" y="72426"/>
                  <a:pt x="55414" y="72302"/>
                  <a:pt x="55534" y="72178"/>
                </a:cubicBezTo>
                <a:cubicBezTo>
                  <a:pt x="56280" y="71310"/>
                  <a:pt x="57027" y="70417"/>
                  <a:pt x="57749" y="69524"/>
                </a:cubicBezTo>
                <a:cubicBezTo>
                  <a:pt x="62347" y="63819"/>
                  <a:pt x="70002" y="64787"/>
                  <a:pt x="74022" y="67292"/>
                </a:cubicBezTo>
                <a:cubicBezTo>
                  <a:pt x="74431" y="67540"/>
                  <a:pt x="74816" y="67862"/>
                  <a:pt x="75081" y="68234"/>
                </a:cubicBezTo>
                <a:cubicBezTo>
                  <a:pt x="77151" y="71161"/>
                  <a:pt x="78427" y="74386"/>
                  <a:pt x="78042" y="78057"/>
                </a:cubicBezTo>
                <a:cubicBezTo>
                  <a:pt x="77897" y="79446"/>
                  <a:pt x="77488" y="80934"/>
                  <a:pt x="76814" y="82149"/>
                </a:cubicBezTo>
                <a:cubicBezTo>
                  <a:pt x="75105" y="85101"/>
                  <a:pt x="73155" y="87879"/>
                  <a:pt x="71374" y="90806"/>
                </a:cubicBezTo>
                <a:cubicBezTo>
                  <a:pt x="69905" y="93187"/>
                  <a:pt x="68437" y="95568"/>
                  <a:pt x="67233" y="98073"/>
                </a:cubicBezTo>
                <a:cubicBezTo>
                  <a:pt x="65789" y="101099"/>
                  <a:pt x="65957" y="104274"/>
                  <a:pt x="67474" y="107250"/>
                </a:cubicBezTo>
                <a:cubicBezTo>
                  <a:pt x="68341" y="108912"/>
                  <a:pt x="69424" y="110549"/>
                  <a:pt x="70651" y="111963"/>
                </a:cubicBezTo>
                <a:cubicBezTo>
                  <a:pt x="72240" y="113774"/>
                  <a:pt x="74551" y="114270"/>
                  <a:pt x="76766" y="114791"/>
                </a:cubicBezTo>
                <a:cubicBezTo>
                  <a:pt x="85311" y="116775"/>
                  <a:pt x="91907" y="111789"/>
                  <a:pt x="95181" y="105589"/>
                </a:cubicBezTo>
                <a:cubicBezTo>
                  <a:pt x="96529" y="103009"/>
                  <a:pt x="97396" y="100281"/>
                  <a:pt x="97227" y="97304"/>
                </a:cubicBezTo>
                <a:cubicBezTo>
                  <a:pt x="97059" y="93856"/>
                  <a:pt x="95013" y="91674"/>
                  <a:pt x="91691" y="91326"/>
                </a:cubicBezTo>
                <a:cubicBezTo>
                  <a:pt x="90680" y="91227"/>
                  <a:pt x="89693" y="91277"/>
                  <a:pt x="88970" y="92219"/>
                </a:cubicBezTo>
                <a:cubicBezTo>
                  <a:pt x="88802" y="92418"/>
                  <a:pt x="88609" y="92616"/>
                  <a:pt x="88369" y="92740"/>
                </a:cubicBezTo>
                <a:cubicBezTo>
                  <a:pt x="88224" y="92840"/>
                  <a:pt x="87983" y="92864"/>
                  <a:pt x="87839" y="92790"/>
                </a:cubicBezTo>
                <a:cubicBezTo>
                  <a:pt x="87743" y="92740"/>
                  <a:pt x="87695" y="92393"/>
                  <a:pt x="87767" y="92294"/>
                </a:cubicBezTo>
                <a:cubicBezTo>
                  <a:pt x="89187" y="90235"/>
                  <a:pt x="90824" y="88449"/>
                  <a:pt x="93327" y="87829"/>
                </a:cubicBezTo>
                <a:cubicBezTo>
                  <a:pt x="93833" y="87705"/>
                  <a:pt x="94387" y="87656"/>
                  <a:pt x="94916" y="87680"/>
                </a:cubicBezTo>
                <a:cubicBezTo>
                  <a:pt x="98286" y="87953"/>
                  <a:pt x="101801" y="92120"/>
                  <a:pt x="101512" y="95618"/>
                </a:cubicBezTo>
                <a:cubicBezTo>
                  <a:pt x="101271" y="98569"/>
                  <a:pt x="100670" y="101471"/>
                  <a:pt x="99586" y="104224"/>
                </a:cubicBezTo>
                <a:cubicBezTo>
                  <a:pt x="96577" y="111914"/>
                  <a:pt x="90920" y="116453"/>
                  <a:pt x="83289" y="118511"/>
                </a:cubicBezTo>
                <a:cubicBezTo>
                  <a:pt x="79727" y="119454"/>
                  <a:pt x="76068" y="120000"/>
                  <a:pt x="72385" y="119826"/>
                </a:cubicBezTo>
                <a:cubicBezTo>
                  <a:pt x="64561" y="119429"/>
                  <a:pt x="56810" y="118462"/>
                  <a:pt x="49588" y="114989"/>
                </a:cubicBezTo>
                <a:cubicBezTo>
                  <a:pt x="40296" y="110525"/>
                  <a:pt x="33797" y="103505"/>
                  <a:pt x="31390" y="93038"/>
                </a:cubicBezTo>
                <a:cubicBezTo>
                  <a:pt x="29753" y="85969"/>
                  <a:pt x="30355" y="79049"/>
                  <a:pt x="33917" y="72649"/>
                </a:cubicBezTo>
                <a:cubicBezTo>
                  <a:pt x="35891" y="69152"/>
                  <a:pt x="38611" y="66473"/>
                  <a:pt x="42583" y="65481"/>
                </a:cubicBezTo>
                <a:cubicBezTo>
                  <a:pt x="43233" y="65332"/>
                  <a:pt x="43907" y="65233"/>
                  <a:pt x="44557" y="65183"/>
                </a:cubicBezTo>
                <a:cubicBezTo>
                  <a:pt x="48312" y="64960"/>
                  <a:pt x="49540" y="65779"/>
                  <a:pt x="50984" y="69350"/>
                </a:cubicBezTo>
                <a:cubicBezTo>
                  <a:pt x="51057" y="69524"/>
                  <a:pt x="51201" y="69673"/>
                  <a:pt x="51321" y="69822"/>
                </a:cubicBezTo>
                <a:cubicBezTo>
                  <a:pt x="51418" y="69673"/>
                  <a:pt x="51562" y="69549"/>
                  <a:pt x="51586" y="69400"/>
                </a:cubicBezTo>
                <a:cubicBezTo>
                  <a:pt x="52477" y="64762"/>
                  <a:pt x="54716" y="60793"/>
                  <a:pt x="57243" y="56949"/>
                </a:cubicBezTo>
                <a:cubicBezTo>
                  <a:pt x="57388" y="56725"/>
                  <a:pt x="57556" y="56502"/>
                  <a:pt x="57725" y="56304"/>
                </a:cubicBezTo>
                <a:cubicBezTo>
                  <a:pt x="58134" y="55733"/>
                  <a:pt x="57917" y="55485"/>
                  <a:pt x="57364" y="55262"/>
                </a:cubicBezTo>
                <a:cubicBezTo>
                  <a:pt x="54980" y="54344"/>
                  <a:pt x="52573" y="53501"/>
                  <a:pt x="50262" y="52410"/>
                </a:cubicBezTo>
                <a:cubicBezTo>
                  <a:pt x="43522" y="49185"/>
                  <a:pt x="38876" y="43877"/>
                  <a:pt x="36324" y="36684"/>
                </a:cubicBezTo>
                <a:cubicBezTo>
                  <a:pt x="35025" y="32988"/>
                  <a:pt x="34326" y="29144"/>
                  <a:pt x="34182" y="25175"/>
                </a:cubicBezTo>
                <a:cubicBezTo>
                  <a:pt x="34110" y="22273"/>
                  <a:pt x="34062" y="19421"/>
                  <a:pt x="34471" y="16544"/>
                </a:cubicBezTo>
                <a:cubicBezTo>
                  <a:pt x="34808" y="14113"/>
                  <a:pt x="33773" y="12079"/>
                  <a:pt x="32184" y="10392"/>
                </a:cubicBezTo>
                <a:cubicBezTo>
                  <a:pt x="28573" y="6548"/>
                  <a:pt x="24072" y="5159"/>
                  <a:pt x="19017" y="5878"/>
                </a:cubicBezTo>
                <a:cubicBezTo>
                  <a:pt x="11458" y="6969"/>
                  <a:pt x="7606" y="13691"/>
                  <a:pt x="6812" y="18503"/>
                </a:cubicBezTo>
                <a:cubicBezTo>
                  <a:pt x="6234" y="21827"/>
                  <a:pt x="7462" y="24754"/>
                  <a:pt x="9821" y="27085"/>
                </a:cubicBezTo>
                <a:cubicBezTo>
                  <a:pt x="11289" y="28524"/>
                  <a:pt x="12974" y="29020"/>
                  <a:pt x="14972" y="28052"/>
                </a:cubicBezTo>
                <a:cubicBezTo>
                  <a:pt x="16224" y="27432"/>
                  <a:pt x="16657" y="27829"/>
                  <a:pt x="16585" y="29268"/>
                </a:cubicBezTo>
                <a:cubicBezTo>
                  <a:pt x="16513" y="31326"/>
                  <a:pt x="15430" y="32691"/>
                  <a:pt x="13552" y="33410"/>
                </a:cubicBezTo>
                <a:cubicBezTo>
                  <a:pt x="10688" y="34526"/>
                  <a:pt x="8328" y="33534"/>
                  <a:pt x="6162" y="31649"/>
                </a:cubicBezTo>
                <a:cubicBezTo>
                  <a:pt x="4597" y="30260"/>
                  <a:pt x="3634" y="28474"/>
                  <a:pt x="2984" y="26465"/>
                </a:cubicBezTo>
                <a:cubicBezTo>
                  <a:pt x="0" y="17015"/>
                  <a:pt x="5199" y="4415"/>
                  <a:pt x="17307" y="2033"/>
                </a:cubicBezTo>
                <a:cubicBezTo>
                  <a:pt x="19883" y="1537"/>
                  <a:pt x="22483" y="1264"/>
                  <a:pt x="25083" y="1711"/>
                </a:cubicBezTo>
                <a:cubicBezTo>
                  <a:pt x="31558" y="2827"/>
                  <a:pt x="35675" y="6845"/>
                  <a:pt x="37865" y="13121"/>
                </a:cubicBezTo>
                <a:cubicBezTo>
                  <a:pt x="37961" y="13393"/>
                  <a:pt x="38010" y="13666"/>
                  <a:pt x="38106" y="13914"/>
                </a:cubicBezTo>
                <a:cubicBezTo>
                  <a:pt x="38226" y="14262"/>
                  <a:pt x="38395" y="14609"/>
                  <a:pt x="38539" y="14956"/>
                </a:cubicBezTo>
                <a:cubicBezTo>
                  <a:pt x="38780" y="14733"/>
                  <a:pt x="39021" y="14510"/>
                  <a:pt x="39237" y="14237"/>
                </a:cubicBezTo>
                <a:cubicBezTo>
                  <a:pt x="43787" y="8334"/>
                  <a:pt x="49757" y="5481"/>
                  <a:pt x="57051" y="5630"/>
                </a:cubicBezTo>
                <a:cubicBezTo>
                  <a:pt x="59434" y="5704"/>
                  <a:pt x="61889" y="5729"/>
                  <a:pt x="64224" y="6225"/>
                </a:cubicBezTo>
                <a:cubicBezTo>
                  <a:pt x="72072" y="7862"/>
                  <a:pt x="77753" y="12302"/>
                  <a:pt x="80256" y="20363"/>
                </a:cubicBezTo>
                <a:cubicBezTo>
                  <a:pt x="81941" y="25795"/>
                  <a:pt x="81147" y="31128"/>
                  <a:pt x="78836" y="36238"/>
                </a:cubicBezTo>
                <a:cubicBezTo>
                  <a:pt x="76140" y="42190"/>
                  <a:pt x="72240" y="47201"/>
                  <a:pt x="67233" y="51293"/>
                </a:cubicBezTo>
                <a:cubicBezTo>
                  <a:pt x="66896" y="51541"/>
                  <a:pt x="66559" y="51765"/>
                  <a:pt x="66270" y="52038"/>
                </a:cubicBezTo>
                <a:cubicBezTo>
                  <a:pt x="66126" y="52162"/>
                  <a:pt x="66006" y="52335"/>
                  <a:pt x="65885" y="52484"/>
                </a:cubicBezTo>
                <a:cubicBezTo>
                  <a:pt x="66078" y="52608"/>
                  <a:pt x="66270" y="52831"/>
                  <a:pt x="66463" y="52856"/>
                </a:cubicBezTo>
                <a:cubicBezTo>
                  <a:pt x="69713" y="53253"/>
                  <a:pt x="72962" y="53799"/>
                  <a:pt x="76212" y="53972"/>
                </a:cubicBezTo>
                <a:cubicBezTo>
                  <a:pt x="82471" y="54319"/>
                  <a:pt x="88609" y="53551"/>
                  <a:pt x="94651" y="51839"/>
                </a:cubicBezTo>
                <a:cubicBezTo>
                  <a:pt x="101464" y="49880"/>
                  <a:pt x="106206" y="45440"/>
                  <a:pt x="109456" y="39115"/>
                </a:cubicBezTo>
                <a:cubicBezTo>
                  <a:pt x="110635" y="36808"/>
                  <a:pt x="111695" y="34427"/>
                  <a:pt x="111863" y="31748"/>
                </a:cubicBezTo>
                <a:cubicBezTo>
                  <a:pt x="111863" y="31674"/>
                  <a:pt x="111887" y="31599"/>
                  <a:pt x="111887" y="31525"/>
                </a:cubicBezTo>
                <a:cubicBezTo>
                  <a:pt x="112056" y="26936"/>
                  <a:pt x="111285" y="26738"/>
                  <a:pt x="107915" y="26539"/>
                </a:cubicBezTo>
                <a:cubicBezTo>
                  <a:pt x="104882" y="26366"/>
                  <a:pt x="102980" y="24803"/>
                  <a:pt x="101945" y="21901"/>
                </a:cubicBezTo>
                <a:cubicBezTo>
                  <a:pt x="101247" y="19966"/>
                  <a:pt x="100405" y="18131"/>
                  <a:pt x="100405" y="15973"/>
                </a:cubicBezTo>
                <a:cubicBezTo>
                  <a:pt x="100429" y="13716"/>
                  <a:pt x="100910" y="11632"/>
                  <a:pt x="101921" y="9623"/>
                </a:cubicBezTo>
                <a:cubicBezTo>
                  <a:pt x="102355" y="8755"/>
                  <a:pt x="102643" y="7689"/>
                  <a:pt x="102619" y="6696"/>
                </a:cubicBezTo>
                <a:cubicBezTo>
                  <a:pt x="102571" y="4489"/>
                  <a:pt x="101295" y="3373"/>
                  <a:pt x="99129" y="3348"/>
                </a:cubicBezTo>
                <a:cubicBezTo>
                  <a:pt x="98455" y="3323"/>
                  <a:pt x="97781" y="3447"/>
                  <a:pt x="97131" y="3323"/>
                </a:cubicBezTo>
                <a:cubicBezTo>
                  <a:pt x="96770" y="3249"/>
                  <a:pt x="96337" y="2852"/>
                  <a:pt x="96168" y="2505"/>
                </a:cubicBezTo>
                <a:cubicBezTo>
                  <a:pt x="96096" y="2356"/>
                  <a:pt x="96481" y="1761"/>
                  <a:pt x="96794" y="1612"/>
                </a:cubicBezTo>
                <a:cubicBezTo>
                  <a:pt x="98936" y="545"/>
                  <a:pt x="101103" y="0"/>
                  <a:pt x="103558" y="595"/>
                </a:cubicBezTo>
                <a:cubicBezTo>
                  <a:pt x="109167" y="1959"/>
                  <a:pt x="112633" y="5952"/>
                  <a:pt x="115305" y="10789"/>
                </a:cubicBezTo>
                <a:cubicBezTo>
                  <a:pt x="119013" y="17461"/>
                  <a:pt x="119999" y="24704"/>
                  <a:pt x="118074" y="32145"/>
                </a:cubicBezTo>
                <a:cubicBezTo>
                  <a:pt x="116678" y="37577"/>
                  <a:pt x="113741" y="42315"/>
                  <a:pt x="110130" y="46581"/>
                </a:cubicBezTo>
                <a:cubicBezTo>
                  <a:pt x="107049" y="50227"/>
                  <a:pt x="103293" y="52856"/>
                  <a:pt x="98816" y="54468"/>
                </a:cubicBezTo>
                <a:cubicBezTo>
                  <a:pt x="92196" y="56849"/>
                  <a:pt x="85360" y="57891"/>
                  <a:pt x="76645" y="57866"/>
                </a:cubicBezTo>
                <a:close/>
                <a:moveTo>
                  <a:pt x="76236" y="26316"/>
                </a:moveTo>
                <a:cubicBezTo>
                  <a:pt x="76164" y="25126"/>
                  <a:pt x="76164" y="24233"/>
                  <a:pt x="76068" y="23340"/>
                </a:cubicBezTo>
                <a:cubicBezTo>
                  <a:pt x="75490" y="18453"/>
                  <a:pt x="73059" y="14882"/>
                  <a:pt x="68774" y="12724"/>
                </a:cubicBezTo>
                <a:cubicBezTo>
                  <a:pt x="67715" y="12178"/>
                  <a:pt x="66583" y="11707"/>
                  <a:pt x="65452" y="11310"/>
                </a:cubicBezTo>
                <a:cubicBezTo>
                  <a:pt x="56569" y="8259"/>
                  <a:pt x="48794" y="9946"/>
                  <a:pt x="42126" y="16891"/>
                </a:cubicBezTo>
                <a:cubicBezTo>
                  <a:pt x="39117" y="20041"/>
                  <a:pt x="38106" y="23761"/>
                  <a:pt x="38539" y="28028"/>
                </a:cubicBezTo>
                <a:cubicBezTo>
                  <a:pt x="38900" y="31773"/>
                  <a:pt x="39983" y="35295"/>
                  <a:pt x="41572" y="38644"/>
                </a:cubicBezTo>
                <a:cubicBezTo>
                  <a:pt x="42752" y="41124"/>
                  <a:pt x="44148" y="43505"/>
                  <a:pt x="46363" y="45167"/>
                </a:cubicBezTo>
                <a:cubicBezTo>
                  <a:pt x="50094" y="47945"/>
                  <a:pt x="54234" y="49731"/>
                  <a:pt x="58736" y="50797"/>
                </a:cubicBezTo>
                <a:cubicBezTo>
                  <a:pt x="60565" y="51219"/>
                  <a:pt x="62010" y="50797"/>
                  <a:pt x="63358" y="49632"/>
                </a:cubicBezTo>
                <a:cubicBezTo>
                  <a:pt x="66054" y="47275"/>
                  <a:pt x="68557" y="44720"/>
                  <a:pt x="70772" y="41868"/>
                </a:cubicBezTo>
                <a:cubicBezTo>
                  <a:pt x="74431" y="37205"/>
                  <a:pt x="75875" y="31847"/>
                  <a:pt x="76236" y="26316"/>
                </a:cubicBezTo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5B2C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12200"/>
          </a:xfrm>
        </p:spPr>
        <p:txBody>
          <a:bodyPr/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9622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endParaRPr lang="ru-RU" sz="2400" dirty="0">
              <a:solidFill>
                <a:schemeClr val="bg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	Вреда </a:t>
            </a:r>
            <a:r>
              <a:rPr lang="ru-RU" sz="2400" dirty="0">
                <a:solidFill>
                  <a:schemeClr val="bg1"/>
                </a:solidFill>
              </a:rPr>
              <a:t>своему здоровью во время изготовления брелока  я не нанесла, так как соблюдала все правила гигиены и безопасной работы. Утилизация данного изделия относительно безопасна, т.к. в составе полимерной глины есть поливинилхлорид.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38400" y="4749900"/>
            <a:ext cx="91056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/>
              <a:pPr lvl="0" algn="ctr">
                <a:spcBef>
                  <a:spcPts val="0"/>
                </a:spcBef>
                <a:buNone/>
              </a:pPr>
              <a:t>13</a:t>
            </a:fld>
            <a:endParaRPr lang="en"/>
          </a:p>
        </p:txBody>
      </p:sp>
      <p:sp>
        <p:nvSpPr>
          <p:cNvPr id="175" name="Shape 175"/>
          <p:cNvSpPr/>
          <p:nvPr/>
        </p:nvSpPr>
        <p:spPr>
          <a:xfrm>
            <a:off x="4369200" y="862355"/>
            <a:ext cx="405600" cy="39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6645" y="57866"/>
                </a:moveTo>
                <a:cubicBezTo>
                  <a:pt x="73203" y="57842"/>
                  <a:pt x="68076" y="57296"/>
                  <a:pt x="62996" y="56353"/>
                </a:cubicBezTo>
                <a:cubicBezTo>
                  <a:pt x="61841" y="56155"/>
                  <a:pt x="61095" y="56353"/>
                  <a:pt x="60469" y="57346"/>
                </a:cubicBezTo>
                <a:cubicBezTo>
                  <a:pt x="59097" y="59454"/>
                  <a:pt x="57604" y="61488"/>
                  <a:pt x="56353" y="63670"/>
                </a:cubicBezTo>
                <a:cubicBezTo>
                  <a:pt x="54932" y="66176"/>
                  <a:pt x="54788" y="69028"/>
                  <a:pt x="54788" y="71880"/>
                </a:cubicBezTo>
                <a:cubicBezTo>
                  <a:pt x="54788" y="72054"/>
                  <a:pt x="54884" y="72327"/>
                  <a:pt x="55005" y="72377"/>
                </a:cubicBezTo>
                <a:cubicBezTo>
                  <a:pt x="55149" y="72426"/>
                  <a:pt x="55414" y="72302"/>
                  <a:pt x="55534" y="72178"/>
                </a:cubicBezTo>
                <a:cubicBezTo>
                  <a:pt x="56280" y="71310"/>
                  <a:pt x="57027" y="70417"/>
                  <a:pt x="57749" y="69524"/>
                </a:cubicBezTo>
                <a:cubicBezTo>
                  <a:pt x="62347" y="63819"/>
                  <a:pt x="70002" y="64787"/>
                  <a:pt x="74022" y="67292"/>
                </a:cubicBezTo>
                <a:cubicBezTo>
                  <a:pt x="74431" y="67540"/>
                  <a:pt x="74816" y="67862"/>
                  <a:pt x="75081" y="68234"/>
                </a:cubicBezTo>
                <a:cubicBezTo>
                  <a:pt x="77151" y="71161"/>
                  <a:pt x="78427" y="74386"/>
                  <a:pt x="78042" y="78057"/>
                </a:cubicBezTo>
                <a:cubicBezTo>
                  <a:pt x="77897" y="79446"/>
                  <a:pt x="77488" y="80934"/>
                  <a:pt x="76814" y="82149"/>
                </a:cubicBezTo>
                <a:cubicBezTo>
                  <a:pt x="75105" y="85101"/>
                  <a:pt x="73155" y="87879"/>
                  <a:pt x="71374" y="90806"/>
                </a:cubicBezTo>
                <a:cubicBezTo>
                  <a:pt x="69905" y="93187"/>
                  <a:pt x="68437" y="95568"/>
                  <a:pt x="67233" y="98073"/>
                </a:cubicBezTo>
                <a:cubicBezTo>
                  <a:pt x="65789" y="101099"/>
                  <a:pt x="65957" y="104274"/>
                  <a:pt x="67474" y="107250"/>
                </a:cubicBezTo>
                <a:cubicBezTo>
                  <a:pt x="68341" y="108912"/>
                  <a:pt x="69424" y="110549"/>
                  <a:pt x="70651" y="111963"/>
                </a:cubicBezTo>
                <a:cubicBezTo>
                  <a:pt x="72240" y="113774"/>
                  <a:pt x="74551" y="114270"/>
                  <a:pt x="76766" y="114791"/>
                </a:cubicBezTo>
                <a:cubicBezTo>
                  <a:pt x="85311" y="116775"/>
                  <a:pt x="91907" y="111789"/>
                  <a:pt x="95181" y="105589"/>
                </a:cubicBezTo>
                <a:cubicBezTo>
                  <a:pt x="96529" y="103009"/>
                  <a:pt x="97396" y="100281"/>
                  <a:pt x="97227" y="97304"/>
                </a:cubicBezTo>
                <a:cubicBezTo>
                  <a:pt x="97059" y="93856"/>
                  <a:pt x="95013" y="91674"/>
                  <a:pt x="91691" y="91326"/>
                </a:cubicBezTo>
                <a:cubicBezTo>
                  <a:pt x="90680" y="91227"/>
                  <a:pt x="89693" y="91277"/>
                  <a:pt x="88970" y="92219"/>
                </a:cubicBezTo>
                <a:cubicBezTo>
                  <a:pt x="88802" y="92418"/>
                  <a:pt x="88609" y="92616"/>
                  <a:pt x="88369" y="92740"/>
                </a:cubicBezTo>
                <a:cubicBezTo>
                  <a:pt x="88224" y="92840"/>
                  <a:pt x="87983" y="92864"/>
                  <a:pt x="87839" y="92790"/>
                </a:cubicBezTo>
                <a:cubicBezTo>
                  <a:pt x="87743" y="92740"/>
                  <a:pt x="87695" y="92393"/>
                  <a:pt x="87767" y="92294"/>
                </a:cubicBezTo>
                <a:cubicBezTo>
                  <a:pt x="89187" y="90235"/>
                  <a:pt x="90824" y="88449"/>
                  <a:pt x="93327" y="87829"/>
                </a:cubicBezTo>
                <a:cubicBezTo>
                  <a:pt x="93833" y="87705"/>
                  <a:pt x="94387" y="87656"/>
                  <a:pt x="94916" y="87680"/>
                </a:cubicBezTo>
                <a:cubicBezTo>
                  <a:pt x="98286" y="87953"/>
                  <a:pt x="101801" y="92120"/>
                  <a:pt x="101512" y="95618"/>
                </a:cubicBezTo>
                <a:cubicBezTo>
                  <a:pt x="101271" y="98569"/>
                  <a:pt x="100670" y="101471"/>
                  <a:pt x="99586" y="104224"/>
                </a:cubicBezTo>
                <a:cubicBezTo>
                  <a:pt x="96577" y="111914"/>
                  <a:pt x="90920" y="116453"/>
                  <a:pt x="83289" y="118511"/>
                </a:cubicBezTo>
                <a:cubicBezTo>
                  <a:pt x="79727" y="119454"/>
                  <a:pt x="76068" y="120000"/>
                  <a:pt x="72385" y="119826"/>
                </a:cubicBezTo>
                <a:cubicBezTo>
                  <a:pt x="64561" y="119429"/>
                  <a:pt x="56810" y="118462"/>
                  <a:pt x="49588" y="114989"/>
                </a:cubicBezTo>
                <a:cubicBezTo>
                  <a:pt x="40296" y="110525"/>
                  <a:pt x="33797" y="103505"/>
                  <a:pt x="31390" y="93038"/>
                </a:cubicBezTo>
                <a:cubicBezTo>
                  <a:pt x="29753" y="85969"/>
                  <a:pt x="30355" y="79049"/>
                  <a:pt x="33917" y="72649"/>
                </a:cubicBezTo>
                <a:cubicBezTo>
                  <a:pt x="35891" y="69152"/>
                  <a:pt x="38611" y="66473"/>
                  <a:pt x="42583" y="65481"/>
                </a:cubicBezTo>
                <a:cubicBezTo>
                  <a:pt x="43233" y="65332"/>
                  <a:pt x="43907" y="65233"/>
                  <a:pt x="44557" y="65183"/>
                </a:cubicBezTo>
                <a:cubicBezTo>
                  <a:pt x="48312" y="64960"/>
                  <a:pt x="49540" y="65779"/>
                  <a:pt x="50984" y="69350"/>
                </a:cubicBezTo>
                <a:cubicBezTo>
                  <a:pt x="51057" y="69524"/>
                  <a:pt x="51201" y="69673"/>
                  <a:pt x="51321" y="69822"/>
                </a:cubicBezTo>
                <a:cubicBezTo>
                  <a:pt x="51418" y="69673"/>
                  <a:pt x="51562" y="69549"/>
                  <a:pt x="51586" y="69400"/>
                </a:cubicBezTo>
                <a:cubicBezTo>
                  <a:pt x="52477" y="64762"/>
                  <a:pt x="54716" y="60793"/>
                  <a:pt x="57243" y="56949"/>
                </a:cubicBezTo>
                <a:cubicBezTo>
                  <a:pt x="57388" y="56725"/>
                  <a:pt x="57556" y="56502"/>
                  <a:pt x="57725" y="56304"/>
                </a:cubicBezTo>
                <a:cubicBezTo>
                  <a:pt x="58134" y="55733"/>
                  <a:pt x="57917" y="55485"/>
                  <a:pt x="57364" y="55262"/>
                </a:cubicBezTo>
                <a:cubicBezTo>
                  <a:pt x="54980" y="54344"/>
                  <a:pt x="52573" y="53501"/>
                  <a:pt x="50262" y="52410"/>
                </a:cubicBezTo>
                <a:cubicBezTo>
                  <a:pt x="43522" y="49185"/>
                  <a:pt x="38876" y="43877"/>
                  <a:pt x="36324" y="36684"/>
                </a:cubicBezTo>
                <a:cubicBezTo>
                  <a:pt x="35025" y="32988"/>
                  <a:pt x="34326" y="29144"/>
                  <a:pt x="34182" y="25175"/>
                </a:cubicBezTo>
                <a:cubicBezTo>
                  <a:pt x="34110" y="22273"/>
                  <a:pt x="34062" y="19421"/>
                  <a:pt x="34471" y="16544"/>
                </a:cubicBezTo>
                <a:cubicBezTo>
                  <a:pt x="34808" y="14113"/>
                  <a:pt x="33773" y="12079"/>
                  <a:pt x="32184" y="10392"/>
                </a:cubicBezTo>
                <a:cubicBezTo>
                  <a:pt x="28573" y="6548"/>
                  <a:pt x="24072" y="5159"/>
                  <a:pt x="19017" y="5878"/>
                </a:cubicBezTo>
                <a:cubicBezTo>
                  <a:pt x="11458" y="6969"/>
                  <a:pt x="7606" y="13691"/>
                  <a:pt x="6812" y="18503"/>
                </a:cubicBezTo>
                <a:cubicBezTo>
                  <a:pt x="6234" y="21827"/>
                  <a:pt x="7462" y="24754"/>
                  <a:pt x="9821" y="27085"/>
                </a:cubicBezTo>
                <a:cubicBezTo>
                  <a:pt x="11289" y="28524"/>
                  <a:pt x="12974" y="29020"/>
                  <a:pt x="14972" y="28052"/>
                </a:cubicBezTo>
                <a:cubicBezTo>
                  <a:pt x="16224" y="27432"/>
                  <a:pt x="16657" y="27829"/>
                  <a:pt x="16585" y="29268"/>
                </a:cubicBezTo>
                <a:cubicBezTo>
                  <a:pt x="16513" y="31326"/>
                  <a:pt x="15430" y="32691"/>
                  <a:pt x="13552" y="33410"/>
                </a:cubicBezTo>
                <a:cubicBezTo>
                  <a:pt x="10688" y="34526"/>
                  <a:pt x="8328" y="33534"/>
                  <a:pt x="6162" y="31649"/>
                </a:cubicBezTo>
                <a:cubicBezTo>
                  <a:pt x="4597" y="30260"/>
                  <a:pt x="3634" y="28474"/>
                  <a:pt x="2984" y="26465"/>
                </a:cubicBezTo>
                <a:cubicBezTo>
                  <a:pt x="0" y="17015"/>
                  <a:pt x="5199" y="4415"/>
                  <a:pt x="17307" y="2033"/>
                </a:cubicBezTo>
                <a:cubicBezTo>
                  <a:pt x="19883" y="1537"/>
                  <a:pt x="22483" y="1264"/>
                  <a:pt x="25083" y="1711"/>
                </a:cubicBezTo>
                <a:cubicBezTo>
                  <a:pt x="31558" y="2827"/>
                  <a:pt x="35675" y="6845"/>
                  <a:pt x="37865" y="13121"/>
                </a:cubicBezTo>
                <a:cubicBezTo>
                  <a:pt x="37961" y="13393"/>
                  <a:pt x="38010" y="13666"/>
                  <a:pt x="38106" y="13914"/>
                </a:cubicBezTo>
                <a:cubicBezTo>
                  <a:pt x="38226" y="14262"/>
                  <a:pt x="38395" y="14609"/>
                  <a:pt x="38539" y="14956"/>
                </a:cubicBezTo>
                <a:cubicBezTo>
                  <a:pt x="38780" y="14733"/>
                  <a:pt x="39021" y="14510"/>
                  <a:pt x="39237" y="14237"/>
                </a:cubicBezTo>
                <a:cubicBezTo>
                  <a:pt x="43787" y="8334"/>
                  <a:pt x="49757" y="5481"/>
                  <a:pt x="57051" y="5630"/>
                </a:cubicBezTo>
                <a:cubicBezTo>
                  <a:pt x="59434" y="5704"/>
                  <a:pt x="61889" y="5729"/>
                  <a:pt x="64224" y="6225"/>
                </a:cubicBezTo>
                <a:cubicBezTo>
                  <a:pt x="72072" y="7862"/>
                  <a:pt x="77753" y="12302"/>
                  <a:pt x="80256" y="20363"/>
                </a:cubicBezTo>
                <a:cubicBezTo>
                  <a:pt x="81941" y="25795"/>
                  <a:pt x="81147" y="31128"/>
                  <a:pt x="78836" y="36238"/>
                </a:cubicBezTo>
                <a:cubicBezTo>
                  <a:pt x="76140" y="42190"/>
                  <a:pt x="72240" y="47201"/>
                  <a:pt x="67233" y="51293"/>
                </a:cubicBezTo>
                <a:cubicBezTo>
                  <a:pt x="66896" y="51541"/>
                  <a:pt x="66559" y="51765"/>
                  <a:pt x="66270" y="52038"/>
                </a:cubicBezTo>
                <a:cubicBezTo>
                  <a:pt x="66126" y="52162"/>
                  <a:pt x="66006" y="52335"/>
                  <a:pt x="65885" y="52484"/>
                </a:cubicBezTo>
                <a:cubicBezTo>
                  <a:pt x="66078" y="52608"/>
                  <a:pt x="66270" y="52831"/>
                  <a:pt x="66463" y="52856"/>
                </a:cubicBezTo>
                <a:cubicBezTo>
                  <a:pt x="69713" y="53253"/>
                  <a:pt x="72962" y="53799"/>
                  <a:pt x="76212" y="53972"/>
                </a:cubicBezTo>
                <a:cubicBezTo>
                  <a:pt x="82471" y="54319"/>
                  <a:pt x="88609" y="53551"/>
                  <a:pt x="94651" y="51839"/>
                </a:cubicBezTo>
                <a:cubicBezTo>
                  <a:pt x="101464" y="49880"/>
                  <a:pt x="106206" y="45440"/>
                  <a:pt x="109456" y="39115"/>
                </a:cubicBezTo>
                <a:cubicBezTo>
                  <a:pt x="110635" y="36808"/>
                  <a:pt x="111695" y="34427"/>
                  <a:pt x="111863" y="31748"/>
                </a:cubicBezTo>
                <a:cubicBezTo>
                  <a:pt x="111863" y="31674"/>
                  <a:pt x="111887" y="31599"/>
                  <a:pt x="111887" y="31525"/>
                </a:cubicBezTo>
                <a:cubicBezTo>
                  <a:pt x="112056" y="26936"/>
                  <a:pt x="111285" y="26738"/>
                  <a:pt x="107915" y="26539"/>
                </a:cubicBezTo>
                <a:cubicBezTo>
                  <a:pt x="104882" y="26366"/>
                  <a:pt x="102980" y="24803"/>
                  <a:pt x="101945" y="21901"/>
                </a:cubicBezTo>
                <a:cubicBezTo>
                  <a:pt x="101247" y="19966"/>
                  <a:pt x="100405" y="18131"/>
                  <a:pt x="100405" y="15973"/>
                </a:cubicBezTo>
                <a:cubicBezTo>
                  <a:pt x="100429" y="13716"/>
                  <a:pt x="100910" y="11632"/>
                  <a:pt x="101921" y="9623"/>
                </a:cubicBezTo>
                <a:cubicBezTo>
                  <a:pt x="102355" y="8755"/>
                  <a:pt x="102643" y="7689"/>
                  <a:pt x="102619" y="6696"/>
                </a:cubicBezTo>
                <a:cubicBezTo>
                  <a:pt x="102571" y="4489"/>
                  <a:pt x="101295" y="3373"/>
                  <a:pt x="99129" y="3348"/>
                </a:cubicBezTo>
                <a:cubicBezTo>
                  <a:pt x="98455" y="3323"/>
                  <a:pt x="97781" y="3447"/>
                  <a:pt x="97131" y="3323"/>
                </a:cubicBezTo>
                <a:cubicBezTo>
                  <a:pt x="96770" y="3249"/>
                  <a:pt x="96337" y="2852"/>
                  <a:pt x="96168" y="2505"/>
                </a:cubicBezTo>
                <a:cubicBezTo>
                  <a:pt x="96096" y="2356"/>
                  <a:pt x="96481" y="1761"/>
                  <a:pt x="96794" y="1612"/>
                </a:cubicBezTo>
                <a:cubicBezTo>
                  <a:pt x="98936" y="545"/>
                  <a:pt x="101103" y="0"/>
                  <a:pt x="103558" y="595"/>
                </a:cubicBezTo>
                <a:cubicBezTo>
                  <a:pt x="109167" y="1959"/>
                  <a:pt x="112633" y="5952"/>
                  <a:pt x="115305" y="10789"/>
                </a:cubicBezTo>
                <a:cubicBezTo>
                  <a:pt x="119013" y="17461"/>
                  <a:pt x="119999" y="24704"/>
                  <a:pt x="118074" y="32145"/>
                </a:cubicBezTo>
                <a:cubicBezTo>
                  <a:pt x="116678" y="37577"/>
                  <a:pt x="113741" y="42315"/>
                  <a:pt x="110130" y="46581"/>
                </a:cubicBezTo>
                <a:cubicBezTo>
                  <a:pt x="107049" y="50227"/>
                  <a:pt x="103293" y="52856"/>
                  <a:pt x="98816" y="54468"/>
                </a:cubicBezTo>
                <a:cubicBezTo>
                  <a:pt x="92196" y="56849"/>
                  <a:pt x="85360" y="57891"/>
                  <a:pt x="76645" y="57866"/>
                </a:cubicBezTo>
                <a:close/>
                <a:moveTo>
                  <a:pt x="76236" y="26316"/>
                </a:moveTo>
                <a:cubicBezTo>
                  <a:pt x="76164" y="25126"/>
                  <a:pt x="76164" y="24233"/>
                  <a:pt x="76068" y="23340"/>
                </a:cubicBezTo>
                <a:cubicBezTo>
                  <a:pt x="75490" y="18453"/>
                  <a:pt x="73059" y="14882"/>
                  <a:pt x="68774" y="12724"/>
                </a:cubicBezTo>
                <a:cubicBezTo>
                  <a:pt x="67715" y="12178"/>
                  <a:pt x="66583" y="11707"/>
                  <a:pt x="65452" y="11310"/>
                </a:cubicBezTo>
                <a:cubicBezTo>
                  <a:pt x="56569" y="8259"/>
                  <a:pt x="48794" y="9946"/>
                  <a:pt x="42126" y="16891"/>
                </a:cubicBezTo>
                <a:cubicBezTo>
                  <a:pt x="39117" y="20041"/>
                  <a:pt x="38106" y="23761"/>
                  <a:pt x="38539" y="28028"/>
                </a:cubicBezTo>
                <a:cubicBezTo>
                  <a:pt x="38900" y="31773"/>
                  <a:pt x="39983" y="35295"/>
                  <a:pt x="41572" y="38644"/>
                </a:cubicBezTo>
                <a:cubicBezTo>
                  <a:pt x="42752" y="41124"/>
                  <a:pt x="44148" y="43505"/>
                  <a:pt x="46363" y="45167"/>
                </a:cubicBezTo>
                <a:cubicBezTo>
                  <a:pt x="50094" y="47945"/>
                  <a:pt x="54234" y="49731"/>
                  <a:pt x="58736" y="50797"/>
                </a:cubicBezTo>
                <a:cubicBezTo>
                  <a:pt x="60565" y="51219"/>
                  <a:pt x="62010" y="50797"/>
                  <a:pt x="63358" y="49632"/>
                </a:cubicBezTo>
                <a:cubicBezTo>
                  <a:pt x="66054" y="47275"/>
                  <a:pt x="68557" y="44720"/>
                  <a:pt x="70772" y="41868"/>
                </a:cubicBezTo>
                <a:cubicBezTo>
                  <a:pt x="74431" y="37205"/>
                  <a:pt x="75875" y="31847"/>
                  <a:pt x="76236" y="26316"/>
                </a:cubicBezTo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5B2C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0"/>
            <a:ext cx="7848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Экономическое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cookingkid.wiki.wsdweb.org/file/view/gas_oven_large_BW.png/391440926/gas_oven_large_B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5" y="1454733"/>
            <a:ext cx="3131840" cy="355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rkdl.ru/UPLOAD/2010/10/15/176_202_366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373" y="1475797"/>
            <a:ext cx="3331868" cy="333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Sasha\Desktop\1365656_plusy-p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68285"/>
            <a:ext cx="1843651" cy="245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24128" y="4483309"/>
            <a:ext cx="26757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Полимерная глина 169 руб.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397206"/>
            <a:ext cx="21771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Итого: 169+ 2=171 руб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141731"/>
            <a:ext cx="2232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коммунальные услуги 2 руб. (работа духового шкафа в течение 15 минут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9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508525"/>
            <a:ext cx="8784976" cy="3188700"/>
          </a:xfrm>
        </p:spPr>
        <p:txBody>
          <a:bodyPr/>
          <a:lstStyle/>
          <a:p>
            <a:pPr indent="712788" algn="just">
              <a:buNone/>
            </a:pPr>
            <a:r>
              <a:rPr lang="ru-RU" dirty="0"/>
              <a:t>Мой брелок «Пасхальный кролик»  готов. </a:t>
            </a:r>
            <a:r>
              <a:rPr lang="ru-RU" dirty="0" smtClean="0"/>
              <a:t>Он будет достойным </a:t>
            </a:r>
            <a:r>
              <a:rPr lang="ru-RU" dirty="0"/>
              <a:t>подарком для моей бабушки. Я считаю, что выполнила свою работу </a:t>
            </a:r>
            <a:r>
              <a:rPr lang="ru-RU" dirty="0" smtClean="0"/>
              <a:t>хорошо. Мне </a:t>
            </a:r>
            <a:r>
              <a:rPr lang="ru-RU" dirty="0"/>
              <a:t>понравилось </a:t>
            </a:r>
            <a:r>
              <a:rPr lang="ru-RU" dirty="0" smtClean="0"/>
              <a:t>лепить из глины, </a:t>
            </a:r>
            <a:r>
              <a:rPr lang="ru-RU" dirty="0"/>
              <a:t>я вложила частику своей души, любви, </a:t>
            </a:r>
            <a:r>
              <a:rPr lang="ru-RU" dirty="0" smtClean="0"/>
              <a:t>и, </a:t>
            </a:r>
            <a:r>
              <a:rPr lang="ru-RU" dirty="0"/>
              <a:t>самое главное, я справилась с поставленной целью- сделала подарок моей бабушке, которая любит получать мои дизайнерские работы.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 algn="ctr">
                <a:spcBef>
                  <a:spcPts val="0"/>
                </a:spcBef>
                <a:buNone/>
              </a:pPr>
              <a:t>14</a:t>
            </a:fld>
            <a:endParaRPr lang="en" dirty="0"/>
          </a:p>
        </p:txBody>
      </p:sp>
      <p:sp>
        <p:nvSpPr>
          <p:cNvPr id="7" name="Shape 77"/>
          <p:cNvSpPr/>
          <p:nvPr/>
        </p:nvSpPr>
        <p:spPr>
          <a:xfrm>
            <a:off x="4369200" y="862355"/>
            <a:ext cx="405600" cy="39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6645" y="57866"/>
                </a:moveTo>
                <a:cubicBezTo>
                  <a:pt x="73203" y="57842"/>
                  <a:pt x="68076" y="57296"/>
                  <a:pt x="62996" y="56353"/>
                </a:cubicBezTo>
                <a:cubicBezTo>
                  <a:pt x="61841" y="56155"/>
                  <a:pt x="61095" y="56353"/>
                  <a:pt x="60469" y="57346"/>
                </a:cubicBezTo>
                <a:cubicBezTo>
                  <a:pt x="59097" y="59454"/>
                  <a:pt x="57604" y="61488"/>
                  <a:pt x="56353" y="63670"/>
                </a:cubicBezTo>
                <a:cubicBezTo>
                  <a:pt x="54932" y="66176"/>
                  <a:pt x="54788" y="69028"/>
                  <a:pt x="54788" y="71880"/>
                </a:cubicBezTo>
                <a:cubicBezTo>
                  <a:pt x="54788" y="72054"/>
                  <a:pt x="54884" y="72327"/>
                  <a:pt x="55005" y="72377"/>
                </a:cubicBezTo>
                <a:cubicBezTo>
                  <a:pt x="55149" y="72426"/>
                  <a:pt x="55414" y="72302"/>
                  <a:pt x="55534" y="72178"/>
                </a:cubicBezTo>
                <a:cubicBezTo>
                  <a:pt x="56280" y="71310"/>
                  <a:pt x="57027" y="70417"/>
                  <a:pt x="57749" y="69524"/>
                </a:cubicBezTo>
                <a:cubicBezTo>
                  <a:pt x="62347" y="63819"/>
                  <a:pt x="70002" y="64787"/>
                  <a:pt x="74022" y="67292"/>
                </a:cubicBezTo>
                <a:cubicBezTo>
                  <a:pt x="74431" y="67540"/>
                  <a:pt x="74816" y="67862"/>
                  <a:pt x="75081" y="68234"/>
                </a:cubicBezTo>
                <a:cubicBezTo>
                  <a:pt x="77151" y="71161"/>
                  <a:pt x="78427" y="74386"/>
                  <a:pt x="78042" y="78057"/>
                </a:cubicBezTo>
                <a:cubicBezTo>
                  <a:pt x="77897" y="79446"/>
                  <a:pt x="77488" y="80934"/>
                  <a:pt x="76814" y="82149"/>
                </a:cubicBezTo>
                <a:cubicBezTo>
                  <a:pt x="75105" y="85101"/>
                  <a:pt x="73155" y="87879"/>
                  <a:pt x="71374" y="90806"/>
                </a:cubicBezTo>
                <a:cubicBezTo>
                  <a:pt x="69905" y="93187"/>
                  <a:pt x="68437" y="95568"/>
                  <a:pt x="67233" y="98073"/>
                </a:cubicBezTo>
                <a:cubicBezTo>
                  <a:pt x="65789" y="101099"/>
                  <a:pt x="65957" y="104274"/>
                  <a:pt x="67474" y="107250"/>
                </a:cubicBezTo>
                <a:cubicBezTo>
                  <a:pt x="68341" y="108912"/>
                  <a:pt x="69424" y="110549"/>
                  <a:pt x="70651" y="111963"/>
                </a:cubicBezTo>
                <a:cubicBezTo>
                  <a:pt x="72240" y="113774"/>
                  <a:pt x="74551" y="114270"/>
                  <a:pt x="76766" y="114791"/>
                </a:cubicBezTo>
                <a:cubicBezTo>
                  <a:pt x="85311" y="116775"/>
                  <a:pt x="91907" y="111789"/>
                  <a:pt x="95181" y="105589"/>
                </a:cubicBezTo>
                <a:cubicBezTo>
                  <a:pt x="96529" y="103009"/>
                  <a:pt x="97396" y="100281"/>
                  <a:pt x="97227" y="97304"/>
                </a:cubicBezTo>
                <a:cubicBezTo>
                  <a:pt x="97059" y="93856"/>
                  <a:pt x="95013" y="91674"/>
                  <a:pt x="91691" y="91326"/>
                </a:cubicBezTo>
                <a:cubicBezTo>
                  <a:pt x="90680" y="91227"/>
                  <a:pt x="89693" y="91277"/>
                  <a:pt x="88970" y="92219"/>
                </a:cubicBezTo>
                <a:cubicBezTo>
                  <a:pt x="88802" y="92418"/>
                  <a:pt x="88609" y="92616"/>
                  <a:pt x="88369" y="92740"/>
                </a:cubicBezTo>
                <a:cubicBezTo>
                  <a:pt x="88224" y="92840"/>
                  <a:pt x="87983" y="92864"/>
                  <a:pt x="87839" y="92790"/>
                </a:cubicBezTo>
                <a:cubicBezTo>
                  <a:pt x="87743" y="92740"/>
                  <a:pt x="87695" y="92393"/>
                  <a:pt x="87767" y="92294"/>
                </a:cubicBezTo>
                <a:cubicBezTo>
                  <a:pt x="89187" y="90235"/>
                  <a:pt x="90824" y="88449"/>
                  <a:pt x="93327" y="87829"/>
                </a:cubicBezTo>
                <a:cubicBezTo>
                  <a:pt x="93833" y="87705"/>
                  <a:pt x="94387" y="87656"/>
                  <a:pt x="94916" y="87680"/>
                </a:cubicBezTo>
                <a:cubicBezTo>
                  <a:pt x="98286" y="87953"/>
                  <a:pt x="101801" y="92120"/>
                  <a:pt x="101512" y="95618"/>
                </a:cubicBezTo>
                <a:cubicBezTo>
                  <a:pt x="101271" y="98569"/>
                  <a:pt x="100670" y="101471"/>
                  <a:pt x="99586" y="104224"/>
                </a:cubicBezTo>
                <a:cubicBezTo>
                  <a:pt x="96577" y="111914"/>
                  <a:pt x="90920" y="116453"/>
                  <a:pt x="83289" y="118511"/>
                </a:cubicBezTo>
                <a:cubicBezTo>
                  <a:pt x="79727" y="119454"/>
                  <a:pt x="76068" y="120000"/>
                  <a:pt x="72385" y="119826"/>
                </a:cubicBezTo>
                <a:cubicBezTo>
                  <a:pt x="64561" y="119429"/>
                  <a:pt x="56810" y="118462"/>
                  <a:pt x="49588" y="114989"/>
                </a:cubicBezTo>
                <a:cubicBezTo>
                  <a:pt x="40296" y="110525"/>
                  <a:pt x="33797" y="103505"/>
                  <a:pt x="31390" y="93038"/>
                </a:cubicBezTo>
                <a:cubicBezTo>
                  <a:pt x="29753" y="85969"/>
                  <a:pt x="30355" y="79049"/>
                  <a:pt x="33917" y="72649"/>
                </a:cubicBezTo>
                <a:cubicBezTo>
                  <a:pt x="35891" y="69152"/>
                  <a:pt x="38611" y="66473"/>
                  <a:pt x="42583" y="65481"/>
                </a:cubicBezTo>
                <a:cubicBezTo>
                  <a:pt x="43233" y="65332"/>
                  <a:pt x="43907" y="65233"/>
                  <a:pt x="44557" y="65183"/>
                </a:cubicBezTo>
                <a:cubicBezTo>
                  <a:pt x="48312" y="64960"/>
                  <a:pt x="49540" y="65779"/>
                  <a:pt x="50984" y="69350"/>
                </a:cubicBezTo>
                <a:cubicBezTo>
                  <a:pt x="51057" y="69524"/>
                  <a:pt x="51201" y="69673"/>
                  <a:pt x="51321" y="69822"/>
                </a:cubicBezTo>
                <a:cubicBezTo>
                  <a:pt x="51418" y="69673"/>
                  <a:pt x="51562" y="69549"/>
                  <a:pt x="51586" y="69400"/>
                </a:cubicBezTo>
                <a:cubicBezTo>
                  <a:pt x="52477" y="64762"/>
                  <a:pt x="54716" y="60793"/>
                  <a:pt x="57243" y="56949"/>
                </a:cubicBezTo>
                <a:cubicBezTo>
                  <a:pt x="57388" y="56725"/>
                  <a:pt x="57556" y="56502"/>
                  <a:pt x="57725" y="56304"/>
                </a:cubicBezTo>
                <a:cubicBezTo>
                  <a:pt x="58134" y="55733"/>
                  <a:pt x="57917" y="55485"/>
                  <a:pt x="57364" y="55262"/>
                </a:cubicBezTo>
                <a:cubicBezTo>
                  <a:pt x="54980" y="54344"/>
                  <a:pt x="52573" y="53501"/>
                  <a:pt x="50262" y="52410"/>
                </a:cubicBezTo>
                <a:cubicBezTo>
                  <a:pt x="43522" y="49185"/>
                  <a:pt x="38876" y="43877"/>
                  <a:pt x="36324" y="36684"/>
                </a:cubicBezTo>
                <a:cubicBezTo>
                  <a:pt x="35025" y="32988"/>
                  <a:pt x="34326" y="29144"/>
                  <a:pt x="34182" y="25175"/>
                </a:cubicBezTo>
                <a:cubicBezTo>
                  <a:pt x="34110" y="22273"/>
                  <a:pt x="34062" y="19421"/>
                  <a:pt x="34471" y="16544"/>
                </a:cubicBezTo>
                <a:cubicBezTo>
                  <a:pt x="34808" y="14113"/>
                  <a:pt x="33773" y="12079"/>
                  <a:pt x="32184" y="10392"/>
                </a:cubicBezTo>
                <a:cubicBezTo>
                  <a:pt x="28573" y="6548"/>
                  <a:pt x="24072" y="5159"/>
                  <a:pt x="19017" y="5878"/>
                </a:cubicBezTo>
                <a:cubicBezTo>
                  <a:pt x="11458" y="6969"/>
                  <a:pt x="7606" y="13691"/>
                  <a:pt x="6812" y="18503"/>
                </a:cubicBezTo>
                <a:cubicBezTo>
                  <a:pt x="6234" y="21827"/>
                  <a:pt x="7462" y="24754"/>
                  <a:pt x="9821" y="27085"/>
                </a:cubicBezTo>
                <a:cubicBezTo>
                  <a:pt x="11289" y="28524"/>
                  <a:pt x="12974" y="29020"/>
                  <a:pt x="14972" y="28052"/>
                </a:cubicBezTo>
                <a:cubicBezTo>
                  <a:pt x="16224" y="27432"/>
                  <a:pt x="16657" y="27829"/>
                  <a:pt x="16585" y="29268"/>
                </a:cubicBezTo>
                <a:cubicBezTo>
                  <a:pt x="16513" y="31326"/>
                  <a:pt x="15430" y="32691"/>
                  <a:pt x="13552" y="33410"/>
                </a:cubicBezTo>
                <a:cubicBezTo>
                  <a:pt x="10688" y="34526"/>
                  <a:pt x="8328" y="33534"/>
                  <a:pt x="6162" y="31649"/>
                </a:cubicBezTo>
                <a:cubicBezTo>
                  <a:pt x="4597" y="30260"/>
                  <a:pt x="3634" y="28474"/>
                  <a:pt x="2984" y="26465"/>
                </a:cubicBezTo>
                <a:cubicBezTo>
                  <a:pt x="0" y="17015"/>
                  <a:pt x="5199" y="4415"/>
                  <a:pt x="17307" y="2033"/>
                </a:cubicBezTo>
                <a:cubicBezTo>
                  <a:pt x="19883" y="1537"/>
                  <a:pt x="22483" y="1264"/>
                  <a:pt x="25083" y="1711"/>
                </a:cubicBezTo>
                <a:cubicBezTo>
                  <a:pt x="31558" y="2827"/>
                  <a:pt x="35675" y="6845"/>
                  <a:pt x="37865" y="13121"/>
                </a:cubicBezTo>
                <a:cubicBezTo>
                  <a:pt x="37961" y="13393"/>
                  <a:pt x="38010" y="13666"/>
                  <a:pt x="38106" y="13914"/>
                </a:cubicBezTo>
                <a:cubicBezTo>
                  <a:pt x="38226" y="14262"/>
                  <a:pt x="38395" y="14609"/>
                  <a:pt x="38539" y="14956"/>
                </a:cubicBezTo>
                <a:cubicBezTo>
                  <a:pt x="38780" y="14733"/>
                  <a:pt x="39021" y="14510"/>
                  <a:pt x="39237" y="14237"/>
                </a:cubicBezTo>
                <a:cubicBezTo>
                  <a:pt x="43787" y="8334"/>
                  <a:pt x="49757" y="5481"/>
                  <a:pt x="57051" y="5630"/>
                </a:cubicBezTo>
                <a:cubicBezTo>
                  <a:pt x="59434" y="5704"/>
                  <a:pt x="61889" y="5729"/>
                  <a:pt x="64224" y="6225"/>
                </a:cubicBezTo>
                <a:cubicBezTo>
                  <a:pt x="72072" y="7862"/>
                  <a:pt x="77753" y="12302"/>
                  <a:pt x="80256" y="20363"/>
                </a:cubicBezTo>
                <a:cubicBezTo>
                  <a:pt x="81941" y="25795"/>
                  <a:pt x="81147" y="31128"/>
                  <a:pt x="78836" y="36238"/>
                </a:cubicBezTo>
                <a:cubicBezTo>
                  <a:pt x="76140" y="42190"/>
                  <a:pt x="72240" y="47201"/>
                  <a:pt x="67233" y="51293"/>
                </a:cubicBezTo>
                <a:cubicBezTo>
                  <a:pt x="66896" y="51541"/>
                  <a:pt x="66559" y="51765"/>
                  <a:pt x="66270" y="52038"/>
                </a:cubicBezTo>
                <a:cubicBezTo>
                  <a:pt x="66126" y="52162"/>
                  <a:pt x="66006" y="52335"/>
                  <a:pt x="65885" y="52484"/>
                </a:cubicBezTo>
                <a:cubicBezTo>
                  <a:pt x="66078" y="52608"/>
                  <a:pt x="66270" y="52831"/>
                  <a:pt x="66463" y="52856"/>
                </a:cubicBezTo>
                <a:cubicBezTo>
                  <a:pt x="69713" y="53253"/>
                  <a:pt x="72962" y="53799"/>
                  <a:pt x="76212" y="53972"/>
                </a:cubicBezTo>
                <a:cubicBezTo>
                  <a:pt x="82471" y="54319"/>
                  <a:pt x="88609" y="53551"/>
                  <a:pt x="94651" y="51839"/>
                </a:cubicBezTo>
                <a:cubicBezTo>
                  <a:pt x="101464" y="49880"/>
                  <a:pt x="106206" y="45440"/>
                  <a:pt x="109456" y="39115"/>
                </a:cubicBezTo>
                <a:cubicBezTo>
                  <a:pt x="110635" y="36808"/>
                  <a:pt x="111695" y="34427"/>
                  <a:pt x="111863" y="31748"/>
                </a:cubicBezTo>
                <a:cubicBezTo>
                  <a:pt x="111863" y="31674"/>
                  <a:pt x="111887" y="31599"/>
                  <a:pt x="111887" y="31525"/>
                </a:cubicBezTo>
                <a:cubicBezTo>
                  <a:pt x="112056" y="26936"/>
                  <a:pt x="111285" y="26738"/>
                  <a:pt x="107915" y="26539"/>
                </a:cubicBezTo>
                <a:cubicBezTo>
                  <a:pt x="104882" y="26366"/>
                  <a:pt x="102980" y="24803"/>
                  <a:pt x="101945" y="21901"/>
                </a:cubicBezTo>
                <a:cubicBezTo>
                  <a:pt x="101247" y="19966"/>
                  <a:pt x="100405" y="18131"/>
                  <a:pt x="100405" y="15973"/>
                </a:cubicBezTo>
                <a:cubicBezTo>
                  <a:pt x="100429" y="13716"/>
                  <a:pt x="100910" y="11632"/>
                  <a:pt x="101921" y="9623"/>
                </a:cubicBezTo>
                <a:cubicBezTo>
                  <a:pt x="102355" y="8755"/>
                  <a:pt x="102643" y="7689"/>
                  <a:pt x="102619" y="6696"/>
                </a:cubicBezTo>
                <a:cubicBezTo>
                  <a:pt x="102571" y="4489"/>
                  <a:pt x="101295" y="3373"/>
                  <a:pt x="99129" y="3348"/>
                </a:cubicBezTo>
                <a:cubicBezTo>
                  <a:pt x="98455" y="3323"/>
                  <a:pt x="97781" y="3447"/>
                  <a:pt x="97131" y="3323"/>
                </a:cubicBezTo>
                <a:cubicBezTo>
                  <a:pt x="96770" y="3249"/>
                  <a:pt x="96337" y="2852"/>
                  <a:pt x="96168" y="2505"/>
                </a:cubicBezTo>
                <a:cubicBezTo>
                  <a:pt x="96096" y="2356"/>
                  <a:pt x="96481" y="1761"/>
                  <a:pt x="96794" y="1612"/>
                </a:cubicBezTo>
                <a:cubicBezTo>
                  <a:pt x="98936" y="545"/>
                  <a:pt x="101103" y="0"/>
                  <a:pt x="103558" y="595"/>
                </a:cubicBezTo>
                <a:cubicBezTo>
                  <a:pt x="109167" y="1959"/>
                  <a:pt x="112633" y="5952"/>
                  <a:pt x="115305" y="10789"/>
                </a:cubicBezTo>
                <a:cubicBezTo>
                  <a:pt x="119013" y="17461"/>
                  <a:pt x="119999" y="24704"/>
                  <a:pt x="118074" y="32145"/>
                </a:cubicBezTo>
                <a:cubicBezTo>
                  <a:pt x="116678" y="37577"/>
                  <a:pt x="113741" y="42315"/>
                  <a:pt x="110130" y="46581"/>
                </a:cubicBezTo>
                <a:cubicBezTo>
                  <a:pt x="107049" y="50227"/>
                  <a:pt x="103293" y="52856"/>
                  <a:pt x="98816" y="54468"/>
                </a:cubicBezTo>
                <a:cubicBezTo>
                  <a:pt x="92196" y="56849"/>
                  <a:pt x="85360" y="57891"/>
                  <a:pt x="76645" y="57866"/>
                </a:cubicBezTo>
                <a:close/>
                <a:moveTo>
                  <a:pt x="76236" y="26316"/>
                </a:moveTo>
                <a:cubicBezTo>
                  <a:pt x="76164" y="25126"/>
                  <a:pt x="76164" y="24233"/>
                  <a:pt x="76068" y="23340"/>
                </a:cubicBezTo>
                <a:cubicBezTo>
                  <a:pt x="75490" y="18453"/>
                  <a:pt x="73059" y="14882"/>
                  <a:pt x="68774" y="12724"/>
                </a:cubicBezTo>
                <a:cubicBezTo>
                  <a:pt x="67715" y="12178"/>
                  <a:pt x="66583" y="11707"/>
                  <a:pt x="65452" y="11310"/>
                </a:cubicBezTo>
                <a:cubicBezTo>
                  <a:pt x="56569" y="8259"/>
                  <a:pt x="48794" y="9946"/>
                  <a:pt x="42126" y="16891"/>
                </a:cubicBezTo>
                <a:cubicBezTo>
                  <a:pt x="39117" y="20041"/>
                  <a:pt x="38106" y="23761"/>
                  <a:pt x="38539" y="28028"/>
                </a:cubicBezTo>
                <a:cubicBezTo>
                  <a:pt x="38900" y="31773"/>
                  <a:pt x="39983" y="35295"/>
                  <a:pt x="41572" y="38644"/>
                </a:cubicBezTo>
                <a:cubicBezTo>
                  <a:pt x="42752" y="41124"/>
                  <a:pt x="44148" y="43505"/>
                  <a:pt x="46363" y="45167"/>
                </a:cubicBezTo>
                <a:cubicBezTo>
                  <a:pt x="50094" y="47945"/>
                  <a:pt x="54234" y="49731"/>
                  <a:pt x="58736" y="50797"/>
                </a:cubicBezTo>
                <a:cubicBezTo>
                  <a:pt x="60565" y="51219"/>
                  <a:pt x="62010" y="50797"/>
                  <a:pt x="63358" y="49632"/>
                </a:cubicBezTo>
                <a:cubicBezTo>
                  <a:pt x="66054" y="47275"/>
                  <a:pt x="68557" y="44720"/>
                  <a:pt x="70772" y="41868"/>
                </a:cubicBezTo>
                <a:cubicBezTo>
                  <a:pt x="74431" y="37205"/>
                  <a:pt x="75875" y="31847"/>
                  <a:pt x="76236" y="26316"/>
                </a:cubicBezTo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5B2C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009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ctrTitle" idx="4294967295"/>
          </p:nvPr>
        </p:nvSpPr>
        <p:spPr>
          <a:xfrm>
            <a:off x="564725" y="123478"/>
            <a:ext cx="7772400" cy="894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e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subTitle" idx="4294967295"/>
          </p:nvPr>
        </p:nvSpPr>
        <p:spPr>
          <a:xfrm>
            <a:off x="685800" y="954108"/>
            <a:ext cx="7772400" cy="26977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ru-RU" sz="2000" u="sng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3"/>
              </a:rPr>
              <a:t>https://ru.wikipedia.org/wiki/%D0%9F%D0%BE%D0%BB%D0%B8%D0%BC%D0%B5%D1%80%D0%BD%D0%B0%D1%8F_%D0%B3%D0%BB%D0%B8%D0%BD%D0%B0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lvl="0"/>
            <a:r>
              <a:rPr lang="ru-RU" sz="2000" u="sng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4"/>
              </a:rPr>
              <a:t>https://ru.wikipedia.org/wiki/%D0%91%D1%80%D0%B5%D0%BB%D0%BE%D0%BA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lvl="0"/>
            <a:r>
              <a:rPr lang="ru-RU" sz="2000" u="sng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5"/>
              </a:rPr>
              <a:t>http://www.list7i.ru/?mod=boards&amp;id=393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lvl="0"/>
            <a:r>
              <a:rPr lang="ru-RU" sz="2000" u="sng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6"/>
              </a:rPr>
              <a:t>https://ru.wikipedia.org/wiki/%D0%94%D0%B5%D0%BA%D0%BE%D1%80%D0%B0%D1%82%D0%B8%D0%B2%D0%BD%D0%BE-%D0%BF%D1%80%D0%B8%D0%BA%D0%BB%D0%B0%D0%B4%D0%BD%D0%BE%D0%B5_%D0%B8%D1%81%D0%BA%D1%83%D1%81%D1%81%D1%82%D0%B2%D0%BE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lang="en" sz="1400" dirty="0"/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388" y="4749900"/>
            <a:ext cx="91056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/>
              <a:pPr lvl="0" algn="ctr">
                <a:spcBef>
                  <a:spcPts val="0"/>
                </a:spcBef>
                <a:buNone/>
              </a:pPr>
              <a:t>15</a:t>
            </a:fld>
            <a:endParaRPr lang="en" dirty="0"/>
          </a:p>
        </p:txBody>
      </p:sp>
      <p:sp>
        <p:nvSpPr>
          <p:cNvPr id="218" name="Shape 218"/>
          <p:cNvSpPr/>
          <p:nvPr/>
        </p:nvSpPr>
        <p:spPr>
          <a:xfrm>
            <a:off x="4450925" y="1614588"/>
            <a:ext cx="242100" cy="234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6645" y="57866"/>
                </a:moveTo>
                <a:cubicBezTo>
                  <a:pt x="73203" y="57842"/>
                  <a:pt x="68076" y="57296"/>
                  <a:pt x="62996" y="56353"/>
                </a:cubicBezTo>
                <a:cubicBezTo>
                  <a:pt x="61841" y="56155"/>
                  <a:pt x="61095" y="56353"/>
                  <a:pt x="60469" y="57346"/>
                </a:cubicBezTo>
                <a:cubicBezTo>
                  <a:pt x="59097" y="59454"/>
                  <a:pt x="57604" y="61488"/>
                  <a:pt x="56353" y="63670"/>
                </a:cubicBezTo>
                <a:cubicBezTo>
                  <a:pt x="54932" y="66176"/>
                  <a:pt x="54788" y="69028"/>
                  <a:pt x="54788" y="71880"/>
                </a:cubicBezTo>
                <a:cubicBezTo>
                  <a:pt x="54788" y="72054"/>
                  <a:pt x="54884" y="72327"/>
                  <a:pt x="55005" y="72377"/>
                </a:cubicBezTo>
                <a:cubicBezTo>
                  <a:pt x="55149" y="72426"/>
                  <a:pt x="55414" y="72302"/>
                  <a:pt x="55534" y="72178"/>
                </a:cubicBezTo>
                <a:cubicBezTo>
                  <a:pt x="56280" y="71310"/>
                  <a:pt x="57027" y="70417"/>
                  <a:pt x="57749" y="69524"/>
                </a:cubicBezTo>
                <a:cubicBezTo>
                  <a:pt x="62347" y="63819"/>
                  <a:pt x="70002" y="64787"/>
                  <a:pt x="74022" y="67292"/>
                </a:cubicBezTo>
                <a:cubicBezTo>
                  <a:pt x="74431" y="67540"/>
                  <a:pt x="74816" y="67862"/>
                  <a:pt x="75081" y="68234"/>
                </a:cubicBezTo>
                <a:cubicBezTo>
                  <a:pt x="77151" y="71161"/>
                  <a:pt x="78427" y="74386"/>
                  <a:pt x="78042" y="78057"/>
                </a:cubicBezTo>
                <a:cubicBezTo>
                  <a:pt x="77897" y="79446"/>
                  <a:pt x="77488" y="80934"/>
                  <a:pt x="76814" y="82149"/>
                </a:cubicBezTo>
                <a:cubicBezTo>
                  <a:pt x="75105" y="85101"/>
                  <a:pt x="73155" y="87879"/>
                  <a:pt x="71374" y="90806"/>
                </a:cubicBezTo>
                <a:cubicBezTo>
                  <a:pt x="69905" y="93187"/>
                  <a:pt x="68437" y="95568"/>
                  <a:pt x="67233" y="98073"/>
                </a:cubicBezTo>
                <a:cubicBezTo>
                  <a:pt x="65789" y="101099"/>
                  <a:pt x="65957" y="104274"/>
                  <a:pt x="67474" y="107250"/>
                </a:cubicBezTo>
                <a:cubicBezTo>
                  <a:pt x="68341" y="108912"/>
                  <a:pt x="69424" y="110549"/>
                  <a:pt x="70651" y="111963"/>
                </a:cubicBezTo>
                <a:cubicBezTo>
                  <a:pt x="72240" y="113774"/>
                  <a:pt x="74551" y="114270"/>
                  <a:pt x="76766" y="114791"/>
                </a:cubicBezTo>
                <a:cubicBezTo>
                  <a:pt x="85311" y="116775"/>
                  <a:pt x="91907" y="111789"/>
                  <a:pt x="95181" y="105589"/>
                </a:cubicBezTo>
                <a:cubicBezTo>
                  <a:pt x="96529" y="103009"/>
                  <a:pt x="97396" y="100281"/>
                  <a:pt x="97227" y="97304"/>
                </a:cubicBezTo>
                <a:cubicBezTo>
                  <a:pt x="97059" y="93856"/>
                  <a:pt x="95013" y="91674"/>
                  <a:pt x="91691" y="91326"/>
                </a:cubicBezTo>
                <a:cubicBezTo>
                  <a:pt x="90680" y="91227"/>
                  <a:pt x="89693" y="91277"/>
                  <a:pt x="88970" y="92219"/>
                </a:cubicBezTo>
                <a:cubicBezTo>
                  <a:pt x="88802" y="92418"/>
                  <a:pt x="88609" y="92616"/>
                  <a:pt x="88369" y="92740"/>
                </a:cubicBezTo>
                <a:cubicBezTo>
                  <a:pt x="88224" y="92840"/>
                  <a:pt x="87983" y="92864"/>
                  <a:pt x="87839" y="92790"/>
                </a:cubicBezTo>
                <a:cubicBezTo>
                  <a:pt x="87743" y="92740"/>
                  <a:pt x="87695" y="92393"/>
                  <a:pt x="87767" y="92294"/>
                </a:cubicBezTo>
                <a:cubicBezTo>
                  <a:pt x="89187" y="90235"/>
                  <a:pt x="90824" y="88449"/>
                  <a:pt x="93327" y="87829"/>
                </a:cubicBezTo>
                <a:cubicBezTo>
                  <a:pt x="93833" y="87705"/>
                  <a:pt x="94387" y="87656"/>
                  <a:pt x="94916" y="87680"/>
                </a:cubicBezTo>
                <a:cubicBezTo>
                  <a:pt x="98286" y="87953"/>
                  <a:pt x="101801" y="92120"/>
                  <a:pt x="101512" y="95618"/>
                </a:cubicBezTo>
                <a:cubicBezTo>
                  <a:pt x="101271" y="98569"/>
                  <a:pt x="100670" y="101471"/>
                  <a:pt x="99586" y="104224"/>
                </a:cubicBezTo>
                <a:cubicBezTo>
                  <a:pt x="96577" y="111914"/>
                  <a:pt x="90920" y="116453"/>
                  <a:pt x="83289" y="118511"/>
                </a:cubicBezTo>
                <a:cubicBezTo>
                  <a:pt x="79727" y="119454"/>
                  <a:pt x="76068" y="120000"/>
                  <a:pt x="72385" y="119826"/>
                </a:cubicBezTo>
                <a:cubicBezTo>
                  <a:pt x="64561" y="119429"/>
                  <a:pt x="56810" y="118462"/>
                  <a:pt x="49588" y="114989"/>
                </a:cubicBezTo>
                <a:cubicBezTo>
                  <a:pt x="40296" y="110525"/>
                  <a:pt x="33797" y="103505"/>
                  <a:pt x="31390" y="93038"/>
                </a:cubicBezTo>
                <a:cubicBezTo>
                  <a:pt x="29753" y="85969"/>
                  <a:pt x="30355" y="79049"/>
                  <a:pt x="33917" y="72649"/>
                </a:cubicBezTo>
                <a:cubicBezTo>
                  <a:pt x="35891" y="69152"/>
                  <a:pt x="38611" y="66473"/>
                  <a:pt x="42583" y="65481"/>
                </a:cubicBezTo>
                <a:cubicBezTo>
                  <a:pt x="43233" y="65332"/>
                  <a:pt x="43907" y="65233"/>
                  <a:pt x="44557" y="65183"/>
                </a:cubicBezTo>
                <a:cubicBezTo>
                  <a:pt x="48312" y="64960"/>
                  <a:pt x="49540" y="65779"/>
                  <a:pt x="50984" y="69350"/>
                </a:cubicBezTo>
                <a:cubicBezTo>
                  <a:pt x="51057" y="69524"/>
                  <a:pt x="51201" y="69673"/>
                  <a:pt x="51321" y="69822"/>
                </a:cubicBezTo>
                <a:cubicBezTo>
                  <a:pt x="51418" y="69673"/>
                  <a:pt x="51562" y="69549"/>
                  <a:pt x="51586" y="69400"/>
                </a:cubicBezTo>
                <a:cubicBezTo>
                  <a:pt x="52477" y="64762"/>
                  <a:pt x="54716" y="60793"/>
                  <a:pt x="57243" y="56949"/>
                </a:cubicBezTo>
                <a:cubicBezTo>
                  <a:pt x="57388" y="56725"/>
                  <a:pt x="57556" y="56502"/>
                  <a:pt x="57725" y="56304"/>
                </a:cubicBezTo>
                <a:cubicBezTo>
                  <a:pt x="58134" y="55733"/>
                  <a:pt x="57917" y="55485"/>
                  <a:pt x="57364" y="55262"/>
                </a:cubicBezTo>
                <a:cubicBezTo>
                  <a:pt x="54980" y="54344"/>
                  <a:pt x="52573" y="53501"/>
                  <a:pt x="50262" y="52410"/>
                </a:cubicBezTo>
                <a:cubicBezTo>
                  <a:pt x="43522" y="49185"/>
                  <a:pt x="38876" y="43877"/>
                  <a:pt x="36324" y="36684"/>
                </a:cubicBezTo>
                <a:cubicBezTo>
                  <a:pt x="35025" y="32988"/>
                  <a:pt x="34326" y="29144"/>
                  <a:pt x="34182" y="25175"/>
                </a:cubicBezTo>
                <a:cubicBezTo>
                  <a:pt x="34110" y="22273"/>
                  <a:pt x="34062" y="19421"/>
                  <a:pt x="34471" y="16544"/>
                </a:cubicBezTo>
                <a:cubicBezTo>
                  <a:pt x="34808" y="14113"/>
                  <a:pt x="33773" y="12079"/>
                  <a:pt x="32184" y="10392"/>
                </a:cubicBezTo>
                <a:cubicBezTo>
                  <a:pt x="28573" y="6548"/>
                  <a:pt x="24072" y="5159"/>
                  <a:pt x="19017" y="5878"/>
                </a:cubicBezTo>
                <a:cubicBezTo>
                  <a:pt x="11458" y="6969"/>
                  <a:pt x="7606" y="13691"/>
                  <a:pt x="6812" y="18503"/>
                </a:cubicBezTo>
                <a:cubicBezTo>
                  <a:pt x="6234" y="21827"/>
                  <a:pt x="7462" y="24754"/>
                  <a:pt x="9821" y="27085"/>
                </a:cubicBezTo>
                <a:cubicBezTo>
                  <a:pt x="11289" y="28524"/>
                  <a:pt x="12974" y="29020"/>
                  <a:pt x="14972" y="28052"/>
                </a:cubicBezTo>
                <a:cubicBezTo>
                  <a:pt x="16224" y="27432"/>
                  <a:pt x="16657" y="27829"/>
                  <a:pt x="16585" y="29268"/>
                </a:cubicBezTo>
                <a:cubicBezTo>
                  <a:pt x="16513" y="31326"/>
                  <a:pt x="15430" y="32691"/>
                  <a:pt x="13552" y="33410"/>
                </a:cubicBezTo>
                <a:cubicBezTo>
                  <a:pt x="10688" y="34526"/>
                  <a:pt x="8328" y="33534"/>
                  <a:pt x="6162" y="31649"/>
                </a:cubicBezTo>
                <a:cubicBezTo>
                  <a:pt x="4597" y="30260"/>
                  <a:pt x="3634" y="28474"/>
                  <a:pt x="2984" y="26465"/>
                </a:cubicBezTo>
                <a:cubicBezTo>
                  <a:pt x="0" y="17015"/>
                  <a:pt x="5199" y="4415"/>
                  <a:pt x="17307" y="2033"/>
                </a:cubicBezTo>
                <a:cubicBezTo>
                  <a:pt x="19883" y="1537"/>
                  <a:pt x="22483" y="1264"/>
                  <a:pt x="25083" y="1711"/>
                </a:cubicBezTo>
                <a:cubicBezTo>
                  <a:pt x="31558" y="2827"/>
                  <a:pt x="35675" y="6845"/>
                  <a:pt x="37865" y="13121"/>
                </a:cubicBezTo>
                <a:cubicBezTo>
                  <a:pt x="37961" y="13393"/>
                  <a:pt x="38010" y="13666"/>
                  <a:pt x="38106" y="13914"/>
                </a:cubicBezTo>
                <a:cubicBezTo>
                  <a:pt x="38226" y="14262"/>
                  <a:pt x="38395" y="14609"/>
                  <a:pt x="38539" y="14956"/>
                </a:cubicBezTo>
                <a:cubicBezTo>
                  <a:pt x="38780" y="14733"/>
                  <a:pt x="39021" y="14510"/>
                  <a:pt x="39237" y="14237"/>
                </a:cubicBezTo>
                <a:cubicBezTo>
                  <a:pt x="43787" y="8334"/>
                  <a:pt x="49757" y="5481"/>
                  <a:pt x="57051" y="5630"/>
                </a:cubicBezTo>
                <a:cubicBezTo>
                  <a:pt x="59434" y="5704"/>
                  <a:pt x="61889" y="5729"/>
                  <a:pt x="64224" y="6225"/>
                </a:cubicBezTo>
                <a:cubicBezTo>
                  <a:pt x="72072" y="7862"/>
                  <a:pt x="77753" y="12302"/>
                  <a:pt x="80256" y="20363"/>
                </a:cubicBezTo>
                <a:cubicBezTo>
                  <a:pt x="81941" y="25795"/>
                  <a:pt x="81147" y="31128"/>
                  <a:pt x="78836" y="36238"/>
                </a:cubicBezTo>
                <a:cubicBezTo>
                  <a:pt x="76140" y="42190"/>
                  <a:pt x="72240" y="47201"/>
                  <a:pt x="67233" y="51293"/>
                </a:cubicBezTo>
                <a:cubicBezTo>
                  <a:pt x="66896" y="51541"/>
                  <a:pt x="66559" y="51765"/>
                  <a:pt x="66270" y="52038"/>
                </a:cubicBezTo>
                <a:cubicBezTo>
                  <a:pt x="66126" y="52162"/>
                  <a:pt x="66006" y="52335"/>
                  <a:pt x="65885" y="52484"/>
                </a:cubicBezTo>
                <a:cubicBezTo>
                  <a:pt x="66078" y="52608"/>
                  <a:pt x="66270" y="52831"/>
                  <a:pt x="66463" y="52856"/>
                </a:cubicBezTo>
                <a:cubicBezTo>
                  <a:pt x="69713" y="53253"/>
                  <a:pt x="72962" y="53799"/>
                  <a:pt x="76212" y="53972"/>
                </a:cubicBezTo>
                <a:cubicBezTo>
                  <a:pt x="82471" y="54319"/>
                  <a:pt x="88609" y="53551"/>
                  <a:pt x="94651" y="51839"/>
                </a:cubicBezTo>
                <a:cubicBezTo>
                  <a:pt x="101464" y="49880"/>
                  <a:pt x="106206" y="45440"/>
                  <a:pt x="109456" y="39115"/>
                </a:cubicBezTo>
                <a:cubicBezTo>
                  <a:pt x="110635" y="36808"/>
                  <a:pt x="111695" y="34427"/>
                  <a:pt x="111863" y="31748"/>
                </a:cubicBezTo>
                <a:cubicBezTo>
                  <a:pt x="111863" y="31674"/>
                  <a:pt x="111887" y="31599"/>
                  <a:pt x="111887" y="31525"/>
                </a:cubicBezTo>
                <a:cubicBezTo>
                  <a:pt x="112056" y="26936"/>
                  <a:pt x="111285" y="26738"/>
                  <a:pt x="107915" y="26539"/>
                </a:cubicBezTo>
                <a:cubicBezTo>
                  <a:pt x="104882" y="26366"/>
                  <a:pt x="102980" y="24803"/>
                  <a:pt x="101945" y="21901"/>
                </a:cubicBezTo>
                <a:cubicBezTo>
                  <a:pt x="101247" y="19966"/>
                  <a:pt x="100405" y="18131"/>
                  <a:pt x="100405" y="15973"/>
                </a:cubicBezTo>
                <a:cubicBezTo>
                  <a:pt x="100429" y="13716"/>
                  <a:pt x="100910" y="11632"/>
                  <a:pt x="101921" y="9623"/>
                </a:cubicBezTo>
                <a:cubicBezTo>
                  <a:pt x="102355" y="8755"/>
                  <a:pt x="102643" y="7689"/>
                  <a:pt x="102619" y="6696"/>
                </a:cubicBezTo>
                <a:cubicBezTo>
                  <a:pt x="102571" y="4489"/>
                  <a:pt x="101295" y="3373"/>
                  <a:pt x="99129" y="3348"/>
                </a:cubicBezTo>
                <a:cubicBezTo>
                  <a:pt x="98455" y="3323"/>
                  <a:pt x="97781" y="3447"/>
                  <a:pt x="97131" y="3323"/>
                </a:cubicBezTo>
                <a:cubicBezTo>
                  <a:pt x="96770" y="3249"/>
                  <a:pt x="96337" y="2852"/>
                  <a:pt x="96168" y="2505"/>
                </a:cubicBezTo>
                <a:cubicBezTo>
                  <a:pt x="96096" y="2356"/>
                  <a:pt x="96481" y="1761"/>
                  <a:pt x="96794" y="1612"/>
                </a:cubicBezTo>
                <a:cubicBezTo>
                  <a:pt x="98936" y="545"/>
                  <a:pt x="101103" y="0"/>
                  <a:pt x="103558" y="595"/>
                </a:cubicBezTo>
                <a:cubicBezTo>
                  <a:pt x="109167" y="1959"/>
                  <a:pt x="112633" y="5952"/>
                  <a:pt x="115305" y="10789"/>
                </a:cubicBezTo>
                <a:cubicBezTo>
                  <a:pt x="119013" y="17461"/>
                  <a:pt x="119999" y="24704"/>
                  <a:pt x="118074" y="32145"/>
                </a:cubicBezTo>
                <a:cubicBezTo>
                  <a:pt x="116678" y="37577"/>
                  <a:pt x="113741" y="42315"/>
                  <a:pt x="110130" y="46581"/>
                </a:cubicBezTo>
                <a:cubicBezTo>
                  <a:pt x="107049" y="50227"/>
                  <a:pt x="103293" y="52856"/>
                  <a:pt x="98816" y="54468"/>
                </a:cubicBezTo>
                <a:cubicBezTo>
                  <a:pt x="92196" y="56849"/>
                  <a:pt x="85360" y="57891"/>
                  <a:pt x="76645" y="57866"/>
                </a:cubicBezTo>
                <a:close/>
                <a:moveTo>
                  <a:pt x="76236" y="26316"/>
                </a:moveTo>
                <a:cubicBezTo>
                  <a:pt x="76164" y="25126"/>
                  <a:pt x="76164" y="24233"/>
                  <a:pt x="76068" y="23340"/>
                </a:cubicBezTo>
                <a:cubicBezTo>
                  <a:pt x="75490" y="18453"/>
                  <a:pt x="73059" y="14882"/>
                  <a:pt x="68774" y="12724"/>
                </a:cubicBezTo>
                <a:cubicBezTo>
                  <a:pt x="67715" y="12178"/>
                  <a:pt x="66583" y="11707"/>
                  <a:pt x="65452" y="11310"/>
                </a:cubicBezTo>
                <a:cubicBezTo>
                  <a:pt x="56569" y="8259"/>
                  <a:pt x="48794" y="9946"/>
                  <a:pt x="42126" y="16891"/>
                </a:cubicBezTo>
                <a:cubicBezTo>
                  <a:pt x="39117" y="20041"/>
                  <a:pt x="38106" y="23761"/>
                  <a:pt x="38539" y="28028"/>
                </a:cubicBezTo>
                <a:cubicBezTo>
                  <a:pt x="38900" y="31773"/>
                  <a:pt x="39983" y="35295"/>
                  <a:pt x="41572" y="38644"/>
                </a:cubicBezTo>
                <a:cubicBezTo>
                  <a:pt x="42752" y="41124"/>
                  <a:pt x="44148" y="43505"/>
                  <a:pt x="46363" y="45167"/>
                </a:cubicBezTo>
                <a:cubicBezTo>
                  <a:pt x="50094" y="47945"/>
                  <a:pt x="54234" y="49731"/>
                  <a:pt x="58736" y="50797"/>
                </a:cubicBezTo>
                <a:cubicBezTo>
                  <a:pt x="60565" y="51219"/>
                  <a:pt x="62010" y="50797"/>
                  <a:pt x="63358" y="49632"/>
                </a:cubicBezTo>
                <a:cubicBezTo>
                  <a:pt x="66054" y="47275"/>
                  <a:pt x="68557" y="44720"/>
                  <a:pt x="70772" y="41868"/>
                </a:cubicBezTo>
                <a:cubicBezTo>
                  <a:pt x="74431" y="37205"/>
                  <a:pt x="75875" y="31847"/>
                  <a:pt x="76236" y="2631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5B2C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4429879" y="4299942"/>
            <a:ext cx="242100" cy="234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6645" y="57866"/>
                </a:moveTo>
                <a:cubicBezTo>
                  <a:pt x="73203" y="57842"/>
                  <a:pt x="68076" y="57296"/>
                  <a:pt x="62996" y="56353"/>
                </a:cubicBezTo>
                <a:cubicBezTo>
                  <a:pt x="61841" y="56155"/>
                  <a:pt x="61095" y="56353"/>
                  <a:pt x="60469" y="57346"/>
                </a:cubicBezTo>
                <a:cubicBezTo>
                  <a:pt x="59097" y="59454"/>
                  <a:pt x="57604" y="61488"/>
                  <a:pt x="56353" y="63670"/>
                </a:cubicBezTo>
                <a:cubicBezTo>
                  <a:pt x="54932" y="66176"/>
                  <a:pt x="54788" y="69028"/>
                  <a:pt x="54788" y="71880"/>
                </a:cubicBezTo>
                <a:cubicBezTo>
                  <a:pt x="54788" y="72054"/>
                  <a:pt x="54884" y="72327"/>
                  <a:pt x="55005" y="72377"/>
                </a:cubicBezTo>
                <a:cubicBezTo>
                  <a:pt x="55149" y="72426"/>
                  <a:pt x="55414" y="72302"/>
                  <a:pt x="55534" y="72178"/>
                </a:cubicBezTo>
                <a:cubicBezTo>
                  <a:pt x="56280" y="71310"/>
                  <a:pt x="57027" y="70417"/>
                  <a:pt x="57749" y="69524"/>
                </a:cubicBezTo>
                <a:cubicBezTo>
                  <a:pt x="62347" y="63819"/>
                  <a:pt x="70002" y="64787"/>
                  <a:pt x="74022" y="67292"/>
                </a:cubicBezTo>
                <a:cubicBezTo>
                  <a:pt x="74431" y="67540"/>
                  <a:pt x="74816" y="67862"/>
                  <a:pt x="75081" y="68234"/>
                </a:cubicBezTo>
                <a:cubicBezTo>
                  <a:pt x="77151" y="71161"/>
                  <a:pt x="78427" y="74386"/>
                  <a:pt x="78042" y="78057"/>
                </a:cubicBezTo>
                <a:cubicBezTo>
                  <a:pt x="77897" y="79446"/>
                  <a:pt x="77488" y="80934"/>
                  <a:pt x="76814" y="82149"/>
                </a:cubicBezTo>
                <a:cubicBezTo>
                  <a:pt x="75105" y="85101"/>
                  <a:pt x="73155" y="87879"/>
                  <a:pt x="71374" y="90806"/>
                </a:cubicBezTo>
                <a:cubicBezTo>
                  <a:pt x="69905" y="93187"/>
                  <a:pt x="68437" y="95568"/>
                  <a:pt x="67233" y="98073"/>
                </a:cubicBezTo>
                <a:cubicBezTo>
                  <a:pt x="65789" y="101099"/>
                  <a:pt x="65957" y="104274"/>
                  <a:pt x="67474" y="107250"/>
                </a:cubicBezTo>
                <a:cubicBezTo>
                  <a:pt x="68341" y="108912"/>
                  <a:pt x="69424" y="110549"/>
                  <a:pt x="70651" y="111963"/>
                </a:cubicBezTo>
                <a:cubicBezTo>
                  <a:pt x="72240" y="113774"/>
                  <a:pt x="74551" y="114270"/>
                  <a:pt x="76766" y="114791"/>
                </a:cubicBezTo>
                <a:cubicBezTo>
                  <a:pt x="85311" y="116775"/>
                  <a:pt x="91907" y="111789"/>
                  <a:pt x="95181" y="105589"/>
                </a:cubicBezTo>
                <a:cubicBezTo>
                  <a:pt x="96529" y="103009"/>
                  <a:pt x="97396" y="100281"/>
                  <a:pt x="97227" y="97304"/>
                </a:cubicBezTo>
                <a:cubicBezTo>
                  <a:pt x="97059" y="93856"/>
                  <a:pt x="95013" y="91674"/>
                  <a:pt x="91691" y="91326"/>
                </a:cubicBezTo>
                <a:cubicBezTo>
                  <a:pt x="90680" y="91227"/>
                  <a:pt x="89693" y="91277"/>
                  <a:pt x="88970" y="92219"/>
                </a:cubicBezTo>
                <a:cubicBezTo>
                  <a:pt x="88802" y="92418"/>
                  <a:pt x="88609" y="92616"/>
                  <a:pt x="88369" y="92740"/>
                </a:cubicBezTo>
                <a:cubicBezTo>
                  <a:pt x="88224" y="92840"/>
                  <a:pt x="87983" y="92864"/>
                  <a:pt x="87839" y="92790"/>
                </a:cubicBezTo>
                <a:cubicBezTo>
                  <a:pt x="87743" y="92740"/>
                  <a:pt x="87695" y="92393"/>
                  <a:pt x="87767" y="92294"/>
                </a:cubicBezTo>
                <a:cubicBezTo>
                  <a:pt x="89187" y="90235"/>
                  <a:pt x="90824" y="88449"/>
                  <a:pt x="93327" y="87829"/>
                </a:cubicBezTo>
                <a:cubicBezTo>
                  <a:pt x="93833" y="87705"/>
                  <a:pt x="94387" y="87656"/>
                  <a:pt x="94916" y="87680"/>
                </a:cubicBezTo>
                <a:cubicBezTo>
                  <a:pt x="98286" y="87953"/>
                  <a:pt x="101801" y="92120"/>
                  <a:pt x="101512" y="95618"/>
                </a:cubicBezTo>
                <a:cubicBezTo>
                  <a:pt x="101271" y="98569"/>
                  <a:pt x="100670" y="101471"/>
                  <a:pt x="99586" y="104224"/>
                </a:cubicBezTo>
                <a:cubicBezTo>
                  <a:pt x="96577" y="111914"/>
                  <a:pt x="90920" y="116453"/>
                  <a:pt x="83289" y="118511"/>
                </a:cubicBezTo>
                <a:cubicBezTo>
                  <a:pt x="79727" y="119454"/>
                  <a:pt x="76068" y="120000"/>
                  <a:pt x="72385" y="119826"/>
                </a:cubicBezTo>
                <a:cubicBezTo>
                  <a:pt x="64561" y="119429"/>
                  <a:pt x="56810" y="118462"/>
                  <a:pt x="49588" y="114989"/>
                </a:cubicBezTo>
                <a:cubicBezTo>
                  <a:pt x="40296" y="110525"/>
                  <a:pt x="33797" y="103505"/>
                  <a:pt x="31390" y="93038"/>
                </a:cubicBezTo>
                <a:cubicBezTo>
                  <a:pt x="29753" y="85969"/>
                  <a:pt x="30355" y="79049"/>
                  <a:pt x="33917" y="72649"/>
                </a:cubicBezTo>
                <a:cubicBezTo>
                  <a:pt x="35891" y="69152"/>
                  <a:pt x="38611" y="66473"/>
                  <a:pt x="42583" y="65481"/>
                </a:cubicBezTo>
                <a:cubicBezTo>
                  <a:pt x="43233" y="65332"/>
                  <a:pt x="43907" y="65233"/>
                  <a:pt x="44557" y="65183"/>
                </a:cubicBezTo>
                <a:cubicBezTo>
                  <a:pt x="48312" y="64960"/>
                  <a:pt x="49540" y="65779"/>
                  <a:pt x="50984" y="69350"/>
                </a:cubicBezTo>
                <a:cubicBezTo>
                  <a:pt x="51057" y="69524"/>
                  <a:pt x="51201" y="69673"/>
                  <a:pt x="51321" y="69822"/>
                </a:cubicBezTo>
                <a:cubicBezTo>
                  <a:pt x="51418" y="69673"/>
                  <a:pt x="51562" y="69549"/>
                  <a:pt x="51586" y="69400"/>
                </a:cubicBezTo>
                <a:cubicBezTo>
                  <a:pt x="52477" y="64762"/>
                  <a:pt x="54716" y="60793"/>
                  <a:pt x="57243" y="56949"/>
                </a:cubicBezTo>
                <a:cubicBezTo>
                  <a:pt x="57388" y="56725"/>
                  <a:pt x="57556" y="56502"/>
                  <a:pt x="57725" y="56304"/>
                </a:cubicBezTo>
                <a:cubicBezTo>
                  <a:pt x="58134" y="55733"/>
                  <a:pt x="57917" y="55485"/>
                  <a:pt x="57364" y="55262"/>
                </a:cubicBezTo>
                <a:cubicBezTo>
                  <a:pt x="54980" y="54344"/>
                  <a:pt x="52573" y="53501"/>
                  <a:pt x="50262" y="52410"/>
                </a:cubicBezTo>
                <a:cubicBezTo>
                  <a:pt x="43522" y="49185"/>
                  <a:pt x="38876" y="43877"/>
                  <a:pt x="36324" y="36684"/>
                </a:cubicBezTo>
                <a:cubicBezTo>
                  <a:pt x="35025" y="32988"/>
                  <a:pt x="34326" y="29144"/>
                  <a:pt x="34182" y="25175"/>
                </a:cubicBezTo>
                <a:cubicBezTo>
                  <a:pt x="34110" y="22273"/>
                  <a:pt x="34062" y="19421"/>
                  <a:pt x="34471" y="16544"/>
                </a:cubicBezTo>
                <a:cubicBezTo>
                  <a:pt x="34808" y="14113"/>
                  <a:pt x="33773" y="12079"/>
                  <a:pt x="32184" y="10392"/>
                </a:cubicBezTo>
                <a:cubicBezTo>
                  <a:pt x="28573" y="6548"/>
                  <a:pt x="24072" y="5159"/>
                  <a:pt x="19017" y="5878"/>
                </a:cubicBezTo>
                <a:cubicBezTo>
                  <a:pt x="11458" y="6969"/>
                  <a:pt x="7606" y="13691"/>
                  <a:pt x="6812" y="18503"/>
                </a:cubicBezTo>
                <a:cubicBezTo>
                  <a:pt x="6234" y="21827"/>
                  <a:pt x="7462" y="24754"/>
                  <a:pt x="9821" y="27085"/>
                </a:cubicBezTo>
                <a:cubicBezTo>
                  <a:pt x="11289" y="28524"/>
                  <a:pt x="12974" y="29020"/>
                  <a:pt x="14972" y="28052"/>
                </a:cubicBezTo>
                <a:cubicBezTo>
                  <a:pt x="16224" y="27432"/>
                  <a:pt x="16657" y="27829"/>
                  <a:pt x="16585" y="29268"/>
                </a:cubicBezTo>
                <a:cubicBezTo>
                  <a:pt x="16513" y="31326"/>
                  <a:pt x="15430" y="32691"/>
                  <a:pt x="13552" y="33410"/>
                </a:cubicBezTo>
                <a:cubicBezTo>
                  <a:pt x="10688" y="34526"/>
                  <a:pt x="8328" y="33534"/>
                  <a:pt x="6162" y="31649"/>
                </a:cubicBezTo>
                <a:cubicBezTo>
                  <a:pt x="4597" y="30260"/>
                  <a:pt x="3634" y="28474"/>
                  <a:pt x="2984" y="26465"/>
                </a:cubicBezTo>
                <a:cubicBezTo>
                  <a:pt x="0" y="17015"/>
                  <a:pt x="5199" y="4415"/>
                  <a:pt x="17307" y="2033"/>
                </a:cubicBezTo>
                <a:cubicBezTo>
                  <a:pt x="19883" y="1537"/>
                  <a:pt x="22483" y="1264"/>
                  <a:pt x="25083" y="1711"/>
                </a:cubicBezTo>
                <a:cubicBezTo>
                  <a:pt x="31558" y="2827"/>
                  <a:pt x="35675" y="6845"/>
                  <a:pt x="37865" y="13121"/>
                </a:cubicBezTo>
                <a:cubicBezTo>
                  <a:pt x="37961" y="13393"/>
                  <a:pt x="38010" y="13666"/>
                  <a:pt x="38106" y="13914"/>
                </a:cubicBezTo>
                <a:cubicBezTo>
                  <a:pt x="38226" y="14262"/>
                  <a:pt x="38395" y="14609"/>
                  <a:pt x="38539" y="14956"/>
                </a:cubicBezTo>
                <a:cubicBezTo>
                  <a:pt x="38780" y="14733"/>
                  <a:pt x="39021" y="14510"/>
                  <a:pt x="39237" y="14237"/>
                </a:cubicBezTo>
                <a:cubicBezTo>
                  <a:pt x="43787" y="8334"/>
                  <a:pt x="49757" y="5481"/>
                  <a:pt x="57051" y="5630"/>
                </a:cubicBezTo>
                <a:cubicBezTo>
                  <a:pt x="59434" y="5704"/>
                  <a:pt x="61889" y="5729"/>
                  <a:pt x="64224" y="6225"/>
                </a:cubicBezTo>
                <a:cubicBezTo>
                  <a:pt x="72072" y="7862"/>
                  <a:pt x="77753" y="12302"/>
                  <a:pt x="80256" y="20363"/>
                </a:cubicBezTo>
                <a:cubicBezTo>
                  <a:pt x="81941" y="25795"/>
                  <a:pt x="81147" y="31128"/>
                  <a:pt x="78836" y="36238"/>
                </a:cubicBezTo>
                <a:cubicBezTo>
                  <a:pt x="76140" y="42190"/>
                  <a:pt x="72240" y="47201"/>
                  <a:pt x="67233" y="51293"/>
                </a:cubicBezTo>
                <a:cubicBezTo>
                  <a:pt x="66896" y="51541"/>
                  <a:pt x="66559" y="51765"/>
                  <a:pt x="66270" y="52038"/>
                </a:cubicBezTo>
                <a:cubicBezTo>
                  <a:pt x="66126" y="52162"/>
                  <a:pt x="66006" y="52335"/>
                  <a:pt x="65885" y="52484"/>
                </a:cubicBezTo>
                <a:cubicBezTo>
                  <a:pt x="66078" y="52608"/>
                  <a:pt x="66270" y="52831"/>
                  <a:pt x="66463" y="52856"/>
                </a:cubicBezTo>
                <a:cubicBezTo>
                  <a:pt x="69713" y="53253"/>
                  <a:pt x="72962" y="53799"/>
                  <a:pt x="76212" y="53972"/>
                </a:cubicBezTo>
                <a:cubicBezTo>
                  <a:pt x="82471" y="54319"/>
                  <a:pt x="88609" y="53551"/>
                  <a:pt x="94651" y="51839"/>
                </a:cubicBezTo>
                <a:cubicBezTo>
                  <a:pt x="101464" y="49880"/>
                  <a:pt x="106206" y="45440"/>
                  <a:pt x="109456" y="39115"/>
                </a:cubicBezTo>
                <a:cubicBezTo>
                  <a:pt x="110635" y="36808"/>
                  <a:pt x="111695" y="34427"/>
                  <a:pt x="111863" y="31748"/>
                </a:cubicBezTo>
                <a:cubicBezTo>
                  <a:pt x="111863" y="31674"/>
                  <a:pt x="111887" y="31599"/>
                  <a:pt x="111887" y="31525"/>
                </a:cubicBezTo>
                <a:cubicBezTo>
                  <a:pt x="112056" y="26936"/>
                  <a:pt x="111285" y="26738"/>
                  <a:pt x="107915" y="26539"/>
                </a:cubicBezTo>
                <a:cubicBezTo>
                  <a:pt x="104882" y="26366"/>
                  <a:pt x="102980" y="24803"/>
                  <a:pt x="101945" y="21901"/>
                </a:cubicBezTo>
                <a:cubicBezTo>
                  <a:pt x="101247" y="19966"/>
                  <a:pt x="100405" y="18131"/>
                  <a:pt x="100405" y="15973"/>
                </a:cubicBezTo>
                <a:cubicBezTo>
                  <a:pt x="100429" y="13716"/>
                  <a:pt x="100910" y="11632"/>
                  <a:pt x="101921" y="9623"/>
                </a:cubicBezTo>
                <a:cubicBezTo>
                  <a:pt x="102355" y="8755"/>
                  <a:pt x="102643" y="7689"/>
                  <a:pt x="102619" y="6696"/>
                </a:cubicBezTo>
                <a:cubicBezTo>
                  <a:pt x="102571" y="4489"/>
                  <a:pt x="101295" y="3373"/>
                  <a:pt x="99129" y="3348"/>
                </a:cubicBezTo>
                <a:cubicBezTo>
                  <a:pt x="98455" y="3323"/>
                  <a:pt x="97781" y="3447"/>
                  <a:pt x="97131" y="3323"/>
                </a:cubicBezTo>
                <a:cubicBezTo>
                  <a:pt x="96770" y="3249"/>
                  <a:pt x="96337" y="2852"/>
                  <a:pt x="96168" y="2505"/>
                </a:cubicBezTo>
                <a:cubicBezTo>
                  <a:pt x="96096" y="2356"/>
                  <a:pt x="96481" y="1761"/>
                  <a:pt x="96794" y="1612"/>
                </a:cubicBezTo>
                <a:cubicBezTo>
                  <a:pt x="98936" y="545"/>
                  <a:pt x="101103" y="0"/>
                  <a:pt x="103558" y="595"/>
                </a:cubicBezTo>
                <a:cubicBezTo>
                  <a:pt x="109167" y="1959"/>
                  <a:pt x="112633" y="5952"/>
                  <a:pt x="115305" y="10789"/>
                </a:cubicBezTo>
                <a:cubicBezTo>
                  <a:pt x="119013" y="17461"/>
                  <a:pt x="119999" y="24704"/>
                  <a:pt x="118074" y="32145"/>
                </a:cubicBezTo>
                <a:cubicBezTo>
                  <a:pt x="116678" y="37577"/>
                  <a:pt x="113741" y="42315"/>
                  <a:pt x="110130" y="46581"/>
                </a:cubicBezTo>
                <a:cubicBezTo>
                  <a:pt x="107049" y="50227"/>
                  <a:pt x="103293" y="52856"/>
                  <a:pt x="98816" y="54468"/>
                </a:cubicBezTo>
                <a:cubicBezTo>
                  <a:pt x="92196" y="56849"/>
                  <a:pt x="85360" y="57891"/>
                  <a:pt x="76645" y="57866"/>
                </a:cubicBezTo>
                <a:close/>
                <a:moveTo>
                  <a:pt x="76236" y="26316"/>
                </a:moveTo>
                <a:cubicBezTo>
                  <a:pt x="76164" y="25126"/>
                  <a:pt x="76164" y="24233"/>
                  <a:pt x="76068" y="23340"/>
                </a:cubicBezTo>
                <a:cubicBezTo>
                  <a:pt x="75490" y="18453"/>
                  <a:pt x="73059" y="14882"/>
                  <a:pt x="68774" y="12724"/>
                </a:cubicBezTo>
                <a:cubicBezTo>
                  <a:pt x="67715" y="12178"/>
                  <a:pt x="66583" y="11707"/>
                  <a:pt x="65452" y="11310"/>
                </a:cubicBezTo>
                <a:cubicBezTo>
                  <a:pt x="56569" y="8259"/>
                  <a:pt x="48794" y="9946"/>
                  <a:pt x="42126" y="16891"/>
                </a:cubicBezTo>
                <a:cubicBezTo>
                  <a:pt x="39117" y="20041"/>
                  <a:pt x="38106" y="23761"/>
                  <a:pt x="38539" y="28028"/>
                </a:cubicBezTo>
                <a:cubicBezTo>
                  <a:pt x="38900" y="31773"/>
                  <a:pt x="39983" y="35295"/>
                  <a:pt x="41572" y="38644"/>
                </a:cubicBezTo>
                <a:cubicBezTo>
                  <a:pt x="42752" y="41124"/>
                  <a:pt x="44148" y="43505"/>
                  <a:pt x="46363" y="45167"/>
                </a:cubicBezTo>
                <a:cubicBezTo>
                  <a:pt x="50094" y="47945"/>
                  <a:pt x="54234" y="49731"/>
                  <a:pt x="58736" y="50797"/>
                </a:cubicBezTo>
                <a:cubicBezTo>
                  <a:pt x="60565" y="51219"/>
                  <a:pt x="62010" y="50797"/>
                  <a:pt x="63358" y="49632"/>
                </a:cubicBezTo>
                <a:cubicBezTo>
                  <a:pt x="66054" y="47275"/>
                  <a:pt x="68557" y="44720"/>
                  <a:pt x="70772" y="41868"/>
                </a:cubicBezTo>
                <a:cubicBezTo>
                  <a:pt x="74431" y="37205"/>
                  <a:pt x="75875" y="31847"/>
                  <a:pt x="76236" y="2631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5B2C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0A36"/>
        </a:solid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 txBox="1">
            <a:spLocks noGrp="1"/>
          </p:cNvSpPr>
          <p:nvPr>
            <p:ph type="sldNum" idx="12"/>
          </p:nvPr>
        </p:nvSpPr>
        <p:spPr>
          <a:xfrm>
            <a:off x="38388" y="4749900"/>
            <a:ext cx="91056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/>
              <a:pPr lvl="0" algn="ctr">
                <a:spcBef>
                  <a:spcPts val="0"/>
                </a:spcBef>
                <a:buNone/>
              </a:pPr>
              <a:t>16</a:t>
            </a:fld>
            <a:endParaRPr lang="en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1807510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СПАСИБО  ЗА  ВНИМАНИЕ!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 algn="ctr">
                <a:spcBef>
                  <a:spcPts val="0"/>
                </a:spcBef>
                <a:buNone/>
              </a:pPr>
              <a:t>2</a:t>
            </a:fld>
            <a:endParaRPr lang="en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1448366"/>
            <a:ext cx="91085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2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Проблема</a:t>
            </a: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цель и 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задачи			3		</a:t>
            </a:r>
            <a:endParaRPr lang="ru-RU" sz="1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Теоретические сведения			4</a:t>
            </a:r>
            <a:endParaRPr lang="ru-RU" sz="1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История 				5</a:t>
            </a:r>
            <a:endParaRPr lang="ru-RU" sz="1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Инструменты </a:t>
            </a: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и 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оборудование		6</a:t>
            </a:r>
          </a:p>
          <a:p>
            <a:pPr>
              <a:buFont typeface="+mj-lt"/>
              <a:buAutoNum type="arabicPeriod"/>
            </a:pP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Материалы				7</a:t>
            </a:r>
            <a:endParaRPr lang="ru-RU" sz="1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Технология изготовления			8</a:t>
            </a:r>
          </a:p>
          <a:p>
            <a:pPr>
              <a:buFont typeface="+mj-lt"/>
              <a:buAutoNum type="arabicPeriod"/>
            </a:pP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Готовый продукт				10</a:t>
            </a:r>
            <a:endParaRPr lang="ru-RU" sz="1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Контроль качества			11</a:t>
            </a:r>
            <a:endParaRPr lang="ru-RU" sz="1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Экологическое обоснование		12</a:t>
            </a:r>
            <a:endParaRPr lang="ru-RU" sz="1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Экономическое обоснование		13	</a:t>
            </a:r>
            <a:endParaRPr lang="ru-RU" sz="1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Самооценка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			14</a:t>
            </a:r>
            <a:endParaRPr lang="ru-RU" sz="1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Источники				15</a:t>
            </a:r>
            <a:endParaRPr lang="ru-RU" sz="1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Shape 77"/>
          <p:cNvSpPr/>
          <p:nvPr/>
        </p:nvSpPr>
        <p:spPr>
          <a:xfrm>
            <a:off x="4369200" y="862355"/>
            <a:ext cx="405600" cy="39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6645" y="57866"/>
                </a:moveTo>
                <a:cubicBezTo>
                  <a:pt x="73203" y="57842"/>
                  <a:pt x="68076" y="57296"/>
                  <a:pt x="62996" y="56353"/>
                </a:cubicBezTo>
                <a:cubicBezTo>
                  <a:pt x="61841" y="56155"/>
                  <a:pt x="61095" y="56353"/>
                  <a:pt x="60469" y="57346"/>
                </a:cubicBezTo>
                <a:cubicBezTo>
                  <a:pt x="59097" y="59454"/>
                  <a:pt x="57604" y="61488"/>
                  <a:pt x="56353" y="63670"/>
                </a:cubicBezTo>
                <a:cubicBezTo>
                  <a:pt x="54932" y="66176"/>
                  <a:pt x="54788" y="69028"/>
                  <a:pt x="54788" y="71880"/>
                </a:cubicBezTo>
                <a:cubicBezTo>
                  <a:pt x="54788" y="72054"/>
                  <a:pt x="54884" y="72327"/>
                  <a:pt x="55005" y="72377"/>
                </a:cubicBezTo>
                <a:cubicBezTo>
                  <a:pt x="55149" y="72426"/>
                  <a:pt x="55414" y="72302"/>
                  <a:pt x="55534" y="72178"/>
                </a:cubicBezTo>
                <a:cubicBezTo>
                  <a:pt x="56280" y="71310"/>
                  <a:pt x="57027" y="70417"/>
                  <a:pt x="57749" y="69524"/>
                </a:cubicBezTo>
                <a:cubicBezTo>
                  <a:pt x="62347" y="63819"/>
                  <a:pt x="70002" y="64787"/>
                  <a:pt x="74022" y="67292"/>
                </a:cubicBezTo>
                <a:cubicBezTo>
                  <a:pt x="74431" y="67540"/>
                  <a:pt x="74816" y="67862"/>
                  <a:pt x="75081" y="68234"/>
                </a:cubicBezTo>
                <a:cubicBezTo>
                  <a:pt x="77151" y="71161"/>
                  <a:pt x="78427" y="74386"/>
                  <a:pt x="78042" y="78057"/>
                </a:cubicBezTo>
                <a:cubicBezTo>
                  <a:pt x="77897" y="79446"/>
                  <a:pt x="77488" y="80934"/>
                  <a:pt x="76814" y="82149"/>
                </a:cubicBezTo>
                <a:cubicBezTo>
                  <a:pt x="75105" y="85101"/>
                  <a:pt x="73155" y="87879"/>
                  <a:pt x="71374" y="90806"/>
                </a:cubicBezTo>
                <a:cubicBezTo>
                  <a:pt x="69905" y="93187"/>
                  <a:pt x="68437" y="95568"/>
                  <a:pt x="67233" y="98073"/>
                </a:cubicBezTo>
                <a:cubicBezTo>
                  <a:pt x="65789" y="101099"/>
                  <a:pt x="65957" y="104274"/>
                  <a:pt x="67474" y="107250"/>
                </a:cubicBezTo>
                <a:cubicBezTo>
                  <a:pt x="68341" y="108912"/>
                  <a:pt x="69424" y="110549"/>
                  <a:pt x="70651" y="111963"/>
                </a:cubicBezTo>
                <a:cubicBezTo>
                  <a:pt x="72240" y="113774"/>
                  <a:pt x="74551" y="114270"/>
                  <a:pt x="76766" y="114791"/>
                </a:cubicBezTo>
                <a:cubicBezTo>
                  <a:pt x="85311" y="116775"/>
                  <a:pt x="91907" y="111789"/>
                  <a:pt x="95181" y="105589"/>
                </a:cubicBezTo>
                <a:cubicBezTo>
                  <a:pt x="96529" y="103009"/>
                  <a:pt x="97396" y="100281"/>
                  <a:pt x="97227" y="97304"/>
                </a:cubicBezTo>
                <a:cubicBezTo>
                  <a:pt x="97059" y="93856"/>
                  <a:pt x="95013" y="91674"/>
                  <a:pt x="91691" y="91326"/>
                </a:cubicBezTo>
                <a:cubicBezTo>
                  <a:pt x="90680" y="91227"/>
                  <a:pt x="89693" y="91277"/>
                  <a:pt x="88970" y="92219"/>
                </a:cubicBezTo>
                <a:cubicBezTo>
                  <a:pt x="88802" y="92418"/>
                  <a:pt x="88609" y="92616"/>
                  <a:pt x="88369" y="92740"/>
                </a:cubicBezTo>
                <a:cubicBezTo>
                  <a:pt x="88224" y="92840"/>
                  <a:pt x="87983" y="92864"/>
                  <a:pt x="87839" y="92790"/>
                </a:cubicBezTo>
                <a:cubicBezTo>
                  <a:pt x="87743" y="92740"/>
                  <a:pt x="87695" y="92393"/>
                  <a:pt x="87767" y="92294"/>
                </a:cubicBezTo>
                <a:cubicBezTo>
                  <a:pt x="89187" y="90235"/>
                  <a:pt x="90824" y="88449"/>
                  <a:pt x="93327" y="87829"/>
                </a:cubicBezTo>
                <a:cubicBezTo>
                  <a:pt x="93833" y="87705"/>
                  <a:pt x="94387" y="87656"/>
                  <a:pt x="94916" y="87680"/>
                </a:cubicBezTo>
                <a:cubicBezTo>
                  <a:pt x="98286" y="87953"/>
                  <a:pt x="101801" y="92120"/>
                  <a:pt x="101512" y="95618"/>
                </a:cubicBezTo>
                <a:cubicBezTo>
                  <a:pt x="101271" y="98569"/>
                  <a:pt x="100670" y="101471"/>
                  <a:pt x="99586" y="104224"/>
                </a:cubicBezTo>
                <a:cubicBezTo>
                  <a:pt x="96577" y="111914"/>
                  <a:pt x="90920" y="116453"/>
                  <a:pt x="83289" y="118511"/>
                </a:cubicBezTo>
                <a:cubicBezTo>
                  <a:pt x="79727" y="119454"/>
                  <a:pt x="76068" y="120000"/>
                  <a:pt x="72385" y="119826"/>
                </a:cubicBezTo>
                <a:cubicBezTo>
                  <a:pt x="64561" y="119429"/>
                  <a:pt x="56810" y="118462"/>
                  <a:pt x="49588" y="114989"/>
                </a:cubicBezTo>
                <a:cubicBezTo>
                  <a:pt x="40296" y="110525"/>
                  <a:pt x="33797" y="103505"/>
                  <a:pt x="31390" y="93038"/>
                </a:cubicBezTo>
                <a:cubicBezTo>
                  <a:pt x="29753" y="85969"/>
                  <a:pt x="30355" y="79049"/>
                  <a:pt x="33917" y="72649"/>
                </a:cubicBezTo>
                <a:cubicBezTo>
                  <a:pt x="35891" y="69152"/>
                  <a:pt x="38611" y="66473"/>
                  <a:pt x="42583" y="65481"/>
                </a:cubicBezTo>
                <a:cubicBezTo>
                  <a:pt x="43233" y="65332"/>
                  <a:pt x="43907" y="65233"/>
                  <a:pt x="44557" y="65183"/>
                </a:cubicBezTo>
                <a:cubicBezTo>
                  <a:pt x="48312" y="64960"/>
                  <a:pt x="49540" y="65779"/>
                  <a:pt x="50984" y="69350"/>
                </a:cubicBezTo>
                <a:cubicBezTo>
                  <a:pt x="51057" y="69524"/>
                  <a:pt x="51201" y="69673"/>
                  <a:pt x="51321" y="69822"/>
                </a:cubicBezTo>
                <a:cubicBezTo>
                  <a:pt x="51418" y="69673"/>
                  <a:pt x="51562" y="69549"/>
                  <a:pt x="51586" y="69400"/>
                </a:cubicBezTo>
                <a:cubicBezTo>
                  <a:pt x="52477" y="64762"/>
                  <a:pt x="54716" y="60793"/>
                  <a:pt x="57243" y="56949"/>
                </a:cubicBezTo>
                <a:cubicBezTo>
                  <a:pt x="57388" y="56725"/>
                  <a:pt x="57556" y="56502"/>
                  <a:pt x="57725" y="56304"/>
                </a:cubicBezTo>
                <a:cubicBezTo>
                  <a:pt x="58134" y="55733"/>
                  <a:pt x="57917" y="55485"/>
                  <a:pt x="57364" y="55262"/>
                </a:cubicBezTo>
                <a:cubicBezTo>
                  <a:pt x="54980" y="54344"/>
                  <a:pt x="52573" y="53501"/>
                  <a:pt x="50262" y="52410"/>
                </a:cubicBezTo>
                <a:cubicBezTo>
                  <a:pt x="43522" y="49185"/>
                  <a:pt x="38876" y="43877"/>
                  <a:pt x="36324" y="36684"/>
                </a:cubicBezTo>
                <a:cubicBezTo>
                  <a:pt x="35025" y="32988"/>
                  <a:pt x="34326" y="29144"/>
                  <a:pt x="34182" y="25175"/>
                </a:cubicBezTo>
                <a:cubicBezTo>
                  <a:pt x="34110" y="22273"/>
                  <a:pt x="34062" y="19421"/>
                  <a:pt x="34471" y="16544"/>
                </a:cubicBezTo>
                <a:cubicBezTo>
                  <a:pt x="34808" y="14113"/>
                  <a:pt x="33773" y="12079"/>
                  <a:pt x="32184" y="10392"/>
                </a:cubicBezTo>
                <a:cubicBezTo>
                  <a:pt x="28573" y="6548"/>
                  <a:pt x="24072" y="5159"/>
                  <a:pt x="19017" y="5878"/>
                </a:cubicBezTo>
                <a:cubicBezTo>
                  <a:pt x="11458" y="6969"/>
                  <a:pt x="7606" y="13691"/>
                  <a:pt x="6812" y="18503"/>
                </a:cubicBezTo>
                <a:cubicBezTo>
                  <a:pt x="6234" y="21827"/>
                  <a:pt x="7462" y="24754"/>
                  <a:pt x="9821" y="27085"/>
                </a:cubicBezTo>
                <a:cubicBezTo>
                  <a:pt x="11289" y="28524"/>
                  <a:pt x="12974" y="29020"/>
                  <a:pt x="14972" y="28052"/>
                </a:cubicBezTo>
                <a:cubicBezTo>
                  <a:pt x="16224" y="27432"/>
                  <a:pt x="16657" y="27829"/>
                  <a:pt x="16585" y="29268"/>
                </a:cubicBezTo>
                <a:cubicBezTo>
                  <a:pt x="16513" y="31326"/>
                  <a:pt x="15430" y="32691"/>
                  <a:pt x="13552" y="33410"/>
                </a:cubicBezTo>
                <a:cubicBezTo>
                  <a:pt x="10688" y="34526"/>
                  <a:pt x="8328" y="33534"/>
                  <a:pt x="6162" y="31649"/>
                </a:cubicBezTo>
                <a:cubicBezTo>
                  <a:pt x="4597" y="30260"/>
                  <a:pt x="3634" y="28474"/>
                  <a:pt x="2984" y="26465"/>
                </a:cubicBezTo>
                <a:cubicBezTo>
                  <a:pt x="0" y="17015"/>
                  <a:pt x="5199" y="4415"/>
                  <a:pt x="17307" y="2033"/>
                </a:cubicBezTo>
                <a:cubicBezTo>
                  <a:pt x="19883" y="1537"/>
                  <a:pt x="22483" y="1264"/>
                  <a:pt x="25083" y="1711"/>
                </a:cubicBezTo>
                <a:cubicBezTo>
                  <a:pt x="31558" y="2827"/>
                  <a:pt x="35675" y="6845"/>
                  <a:pt x="37865" y="13121"/>
                </a:cubicBezTo>
                <a:cubicBezTo>
                  <a:pt x="37961" y="13393"/>
                  <a:pt x="38010" y="13666"/>
                  <a:pt x="38106" y="13914"/>
                </a:cubicBezTo>
                <a:cubicBezTo>
                  <a:pt x="38226" y="14262"/>
                  <a:pt x="38395" y="14609"/>
                  <a:pt x="38539" y="14956"/>
                </a:cubicBezTo>
                <a:cubicBezTo>
                  <a:pt x="38780" y="14733"/>
                  <a:pt x="39021" y="14510"/>
                  <a:pt x="39237" y="14237"/>
                </a:cubicBezTo>
                <a:cubicBezTo>
                  <a:pt x="43787" y="8334"/>
                  <a:pt x="49757" y="5481"/>
                  <a:pt x="57051" y="5630"/>
                </a:cubicBezTo>
                <a:cubicBezTo>
                  <a:pt x="59434" y="5704"/>
                  <a:pt x="61889" y="5729"/>
                  <a:pt x="64224" y="6225"/>
                </a:cubicBezTo>
                <a:cubicBezTo>
                  <a:pt x="72072" y="7862"/>
                  <a:pt x="77753" y="12302"/>
                  <a:pt x="80256" y="20363"/>
                </a:cubicBezTo>
                <a:cubicBezTo>
                  <a:pt x="81941" y="25795"/>
                  <a:pt x="81147" y="31128"/>
                  <a:pt x="78836" y="36238"/>
                </a:cubicBezTo>
                <a:cubicBezTo>
                  <a:pt x="76140" y="42190"/>
                  <a:pt x="72240" y="47201"/>
                  <a:pt x="67233" y="51293"/>
                </a:cubicBezTo>
                <a:cubicBezTo>
                  <a:pt x="66896" y="51541"/>
                  <a:pt x="66559" y="51765"/>
                  <a:pt x="66270" y="52038"/>
                </a:cubicBezTo>
                <a:cubicBezTo>
                  <a:pt x="66126" y="52162"/>
                  <a:pt x="66006" y="52335"/>
                  <a:pt x="65885" y="52484"/>
                </a:cubicBezTo>
                <a:cubicBezTo>
                  <a:pt x="66078" y="52608"/>
                  <a:pt x="66270" y="52831"/>
                  <a:pt x="66463" y="52856"/>
                </a:cubicBezTo>
                <a:cubicBezTo>
                  <a:pt x="69713" y="53253"/>
                  <a:pt x="72962" y="53799"/>
                  <a:pt x="76212" y="53972"/>
                </a:cubicBezTo>
                <a:cubicBezTo>
                  <a:pt x="82471" y="54319"/>
                  <a:pt x="88609" y="53551"/>
                  <a:pt x="94651" y="51839"/>
                </a:cubicBezTo>
                <a:cubicBezTo>
                  <a:pt x="101464" y="49880"/>
                  <a:pt x="106206" y="45440"/>
                  <a:pt x="109456" y="39115"/>
                </a:cubicBezTo>
                <a:cubicBezTo>
                  <a:pt x="110635" y="36808"/>
                  <a:pt x="111695" y="34427"/>
                  <a:pt x="111863" y="31748"/>
                </a:cubicBezTo>
                <a:cubicBezTo>
                  <a:pt x="111863" y="31674"/>
                  <a:pt x="111887" y="31599"/>
                  <a:pt x="111887" y="31525"/>
                </a:cubicBezTo>
                <a:cubicBezTo>
                  <a:pt x="112056" y="26936"/>
                  <a:pt x="111285" y="26738"/>
                  <a:pt x="107915" y="26539"/>
                </a:cubicBezTo>
                <a:cubicBezTo>
                  <a:pt x="104882" y="26366"/>
                  <a:pt x="102980" y="24803"/>
                  <a:pt x="101945" y="21901"/>
                </a:cubicBezTo>
                <a:cubicBezTo>
                  <a:pt x="101247" y="19966"/>
                  <a:pt x="100405" y="18131"/>
                  <a:pt x="100405" y="15973"/>
                </a:cubicBezTo>
                <a:cubicBezTo>
                  <a:pt x="100429" y="13716"/>
                  <a:pt x="100910" y="11632"/>
                  <a:pt x="101921" y="9623"/>
                </a:cubicBezTo>
                <a:cubicBezTo>
                  <a:pt x="102355" y="8755"/>
                  <a:pt x="102643" y="7689"/>
                  <a:pt x="102619" y="6696"/>
                </a:cubicBezTo>
                <a:cubicBezTo>
                  <a:pt x="102571" y="4489"/>
                  <a:pt x="101295" y="3373"/>
                  <a:pt x="99129" y="3348"/>
                </a:cubicBezTo>
                <a:cubicBezTo>
                  <a:pt x="98455" y="3323"/>
                  <a:pt x="97781" y="3447"/>
                  <a:pt x="97131" y="3323"/>
                </a:cubicBezTo>
                <a:cubicBezTo>
                  <a:pt x="96770" y="3249"/>
                  <a:pt x="96337" y="2852"/>
                  <a:pt x="96168" y="2505"/>
                </a:cubicBezTo>
                <a:cubicBezTo>
                  <a:pt x="96096" y="2356"/>
                  <a:pt x="96481" y="1761"/>
                  <a:pt x="96794" y="1612"/>
                </a:cubicBezTo>
                <a:cubicBezTo>
                  <a:pt x="98936" y="545"/>
                  <a:pt x="101103" y="0"/>
                  <a:pt x="103558" y="595"/>
                </a:cubicBezTo>
                <a:cubicBezTo>
                  <a:pt x="109167" y="1959"/>
                  <a:pt x="112633" y="5952"/>
                  <a:pt x="115305" y="10789"/>
                </a:cubicBezTo>
                <a:cubicBezTo>
                  <a:pt x="119013" y="17461"/>
                  <a:pt x="119999" y="24704"/>
                  <a:pt x="118074" y="32145"/>
                </a:cubicBezTo>
                <a:cubicBezTo>
                  <a:pt x="116678" y="37577"/>
                  <a:pt x="113741" y="42315"/>
                  <a:pt x="110130" y="46581"/>
                </a:cubicBezTo>
                <a:cubicBezTo>
                  <a:pt x="107049" y="50227"/>
                  <a:pt x="103293" y="52856"/>
                  <a:pt x="98816" y="54468"/>
                </a:cubicBezTo>
                <a:cubicBezTo>
                  <a:pt x="92196" y="56849"/>
                  <a:pt x="85360" y="57891"/>
                  <a:pt x="76645" y="57866"/>
                </a:cubicBezTo>
                <a:close/>
                <a:moveTo>
                  <a:pt x="76236" y="26316"/>
                </a:moveTo>
                <a:cubicBezTo>
                  <a:pt x="76164" y="25126"/>
                  <a:pt x="76164" y="24233"/>
                  <a:pt x="76068" y="23340"/>
                </a:cubicBezTo>
                <a:cubicBezTo>
                  <a:pt x="75490" y="18453"/>
                  <a:pt x="73059" y="14882"/>
                  <a:pt x="68774" y="12724"/>
                </a:cubicBezTo>
                <a:cubicBezTo>
                  <a:pt x="67715" y="12178"/>
                  <a:pt x="66583" y="11707"/>
                  <a:pt x="65452" y="11310"/>
                </a:cubicBezTo>
                <a:cubicBezTo>
                  <a:pt x="56569" y="8259"/>
                  <a:pt x="48794" y="9946"/>
                  <a:pt x="42126" y="16891"/>
                </a:cubicBezTo>
                <a:cubicBezTo>
                  <a:pt x="39117" y="20041"/>
                  <a:pt x="38106" y="23761"/>
                  <a:pt x="38539" y="28028"/>
                </a:cubicBezTo>
                <a:cubicBezTo>
                  <a:pt x="38900" y="31773"/>
                  <a:pt x="39983" y="35295"/>
                  <a:pt x="41572" y="38644"/>
                </a:cubicBezTo>
                <a:cubicBezTo>
                  <a:pt x="42752" y="41124"/>
                  <a:pt x="44148" y="43505"/>
                  <a:pt x="46363" y="45167"/>
                </a:cubicBezTo>
                <a:cubicBezTo>
                  <a:pt x="50094" y="47945"/>
                  <a:pt x="54234" y="49731"/>
                  <a:pt x="58736" y="50797"/>
                </a:cubicBezTo>
                <a:cubicBezTo>
                  <a:pt x="60565" y="51219"/>
                  <a:pt x="62010" y="50797"/>
                  <a:pt x="63358" y="49632"/>
                </a:cubicBezTo>
                <a:cubicBezTo>
                  <a:pt x="66054" y="47275"/>
                  <a:pt x="68557" y="44720"/>
                  <a:pt x="70772" y="41868"/>
                </a:cubicBezTo>
                <a:cubicBezTo>
                  <a:pt x="74431" y="37205"/>
                  <a:pt x="75875" y="31847"/>
                  <a:pt x="76236" y="26316"/>
                </a:cubicBezTo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5B2C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843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57200" y="1419621"/>
            <a:ext cx="8229600" cy="34870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/>
            <a:r>
              <a:rPr lang="ru-RU" sz="2800" b="1" u="sng" dirty="0"/>
              <a:t>Проблема:</a:t>
            </a:r>
            <a:r>
              <a:rPr lang="ru-RU" sz="2800" b="1" dirty="0"/>
              <a:t>  </a:t>
            </a:r>
            <a:r>
              <a:rPr lang="ru-RU" sz="2800" dirty="0"/>
              <a:t>близится православный праздник Пасха, и я хочу подарить </a:t>
            </a:r>
            <a:r>
              <a:rPr lang="ru-RU" sz="2800" dirty="0" smtClean="0"/>
              <a:t>своей </a:t>
            </a:r>
            <a:r>
              <a:rPr lang="ru-RU" sz="2800" dirty="0" smtClean="0"/>
              <a:t>бабушке подарок, сделанный своими руками.</a:t>
            </a:r>
          </a:p>
          <a:p>
            <a:pPr marL="457200" indent="-457200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подарок для бабушки на Пасху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дизайн-проект;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материалы и инструменты;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Вылепить брелок из полимерной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глины.</a:t>
            </a:r>
          </a:p>
          <a:p>
            <a:pPr algn="ctr">
              <a:buNone/>
            </a:pPr>
            <a:fld id="{1D667786-F563-4287-BFDA-1D74A6805F07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>
                <a:buNone/>
              </a:pPr>
              <a:t>3</a:t>
            </a:fld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77" name="Shape 77"/>
          <p:cNvSpPr/>
          <p:nvPr/>
        </p:nvSpPr>
        <p:spPr>
          <a:xfrm>
            <a:off x="4369200" y="862355"/>
            <a:ext cx="405600" cy="39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6645" y="57866"/>
                </a:moveTo>
                <a:cubicBezTo>
                  <a:pt x="73203" y="57842"/>
                  <a:pt x="68076" y="57296"/>
                  <a:pt x="62996" y="56353"/>
                </a:cubicBezTo>
                <a:cubicBezTo>
                  <a:pt x="61841" y="56155"/>
                  <a:pt x="61095" y="56353"/>
                  <a:pt x="60469" y="57346"/>
                </a:cubicBezTo>
                <a:cubicBezTo>
                  <a:pt x="59097" y="59454"/>
                  <a:pt x="57604" y="61488"/>
                  <a:pt x="56353" y="63670"/>
                </a:cubicBezTo>
                <a:cubicBezTo>
                  <a:pt x="54932" y="66176"/>
                  <a:pt x="54788" y="69028"/>
                  <a:pt x="54788" y="71880"/>
                </a:cubicBezTo>
                <a:cubicBezTo>
                  <a:pt x="54788" y="72054"/>
                  <a:pt x="54884" y="72327"/>
                  <a:pt x="55005" y="72377"/>
                </a:cubicBezTo>
                <a:cubicBezTo>
                  <a:pt x="55149" y="72426"/>
                  <a:pt x="55414" y="72302"/>
                  <a:pt x="55534" y="72178"/>
                </a:cubicBezTo>
                <a:cubicBezTo>
                  <a:pt x="56280" y="71310"/>
                  <a:pt x="57027" y="70417"/>
                  <a:pt x="57749" y="69524"/>
                </a:cubicBezTo>
                <a:cubicBezTo>
                  <a:pt x="62347" y="63819"/>
                  <a:pt x="70002" y="64787"/>
                  <a:pt x="74022" y="67292"/>
                </a:cubicBezTo>
                <a:cubicBezTo>
                  <a:pt x="74431" y="67540"/>
                  <a:pt x="74816" y="67862"/>
                  <a:pt x="75081" y="68234"/>
                </a:cubicBezTo>
                <a:cubicBezTo>
                  <a:pt x="77151" y="71161"/>
                  <a:pt x="78427" y="74386"/>
                  <a:pt x="78042" y="78057"/>
                </a:cubicBezTo>
                <a:cubicBezTo>
                  <a:pt x="77897" y="79446"/>
                  <a:pt x="77488" y="80934"/>
                  <a:pt x="76814" y="82149"/>
                </a:cubicBezTo>
                <a:cubicBezTo>
                  <a:pt x="75105" y="85101"/>
                  <a:pt x="73155" y="87879"/>
                  <a:pt x="71374" y="90806"/>
                </a:cubicBezTo>
                <a:cubicBezTo>
                  <a:pt x="69905" y="93187"/>
                  <a:pt x="68437" y="95568"/>
                  <a:pt x="67233" y="98073"/>
                </a:cubicBezTo>
                <a:cubicBezTo>
                  <a:pt x="65789" y="101099"/>
                  <a:pt x="65957" y="104274"/>
                  <a:pt x="67474" y="107250"/>
                </a:cubicBezTo>
                <a:cubicBezTo>
                  <a:pt x="68341" y="108912"/>
                  <a:pt x="69424" y="110549"/>
                  <a:pt x="70651" y="111963"/>
                </a:cubicBezTo>
                <a:cubicBezTo>
                  <a:pt x="72240" y="113774"/>
                  <a:pt x="74551" y="114270"/>
                  <a:pt x="76766" y="114791"/>
                </a:cubicBezTo>
                <a:cubicBezTo>
                  <a:pt x="85311" y="116775"/>
                  <a:pt x="91907" y="111789"/>
                  <a:pt x="95181" y="105589"/>
                </a:cubicBezTo>
                <a:cubicBezTo>
                  <a:pt x="96529" y="103009"/>
                  <a:pt x="97396" y="100281"/>
                  <a:pt x="97227" y="97304"/>
                </a:cubicBezTo>
                <a:cubicBezTo>
                  <a:pt x="97059" y="93856"/>
                  <a:pt x="95013" y="91674"/>
                  <a:pt x="91691" y="91326"/>
                </a:cubicBezTo>
                <a:cubicBezTo>
                  <a:pt x="90680" y="91227"/>
                  <a:pt x="89693" y="91277"/>
                  <a:pt x="88970" y="92219"/>
                </a:cubicBezTo>
                <a:cubicBezTo>
                  <a:pt x="88802" y="92418"/>
                  <a:pt x="88609" y="92616"/>
                  <a:pt x="88369" y="92740"/>
                </a:cubicBezTo>
                <a:cubicBezTo>
                  <a:pt x="88224" y="92840"/>
                  <a:pt x="87983" y="92864"/>
                  <a:pt x="87839" y="92790"/>
                </a:cubicBezTo>
                <a:cubicBezTo>
                  <a:pt x="87743" y="92740"/>
                  <a:pt x="87695" y="92393"/>
                  <a:pt x="87767" y="92294"/>
                </a:cubicBezTo>
                <a:cubicBezTo>
                  <a:pt x="89187" y="90235"/>
                  <a:pt x="90824" y="88449"/>
                  <a:pt x="93327" y="87829"/>
                </a:cubicBezTo>
                <a:cubicBezTo>
                  <a:pt x="93833" y="87705"/>
                  <a:pt x="94387" y="87656"/>
                  <a:pt x="94916" y="87680"/>
                </a:cubicBezTo>
                <a:cubicBezTo>
                  <a:pt x="98286" y="87953"/>
                  <a:pt x="101801" y="92120"/>
                  <a:pt x="101512" y="95618"/>
                </a:cubicBezTo>
                <a:cubicBezTo>
                  <a:pt x="101271" y="98569"/>
                  <a:pt x="100670" y="101471"/>
                  <a:pt x="99586" y="104224"/>
                </a:cubicBezTo>
                <a:cubicBezTo>
                  <a:pt x="96577" y="111914"/>
                  <a:pt x="90920" y="116453"/>
                  <a:pt x="83289" y="118511"/>
                </a:cubicBezTo>
                <a:cubicBezTo>
                  <a:pt x="79727" y="119454"/>
                  <a:pt x="76068" y="120000"/>
                  <a:pt x="72385" y="119826"/>
                </a:cubicBezTo>
                <a:cubicBezTo>
                  <a:pt x="64561" y="119429"/>
                  <a:pt x="56810" y="118462"/>
                  <a:pt x="49588" y="114989"/>
                </a:cubicBezTo>
                <a:cubicBezTo>
                  <a:pt x="40296" y="110525"/>
                  <a:pt x="33797" y="103505"/>
                  <a:pt x="31390" y="93038"/>
                </a:cubicBezTo>
                <a:cubicBezTo>
                  <a:pt x="29753" y="85969"/>
                  <a:pt x="30355" y="79049"/>
                  <a:pt x="33917" y="72649"/>
                </a:cubicBezTo>
                <a:cubicBezTo>
                  <a:pt x="35891" y="69152"/>
                  <a:pt x="38611" y="66473"/>
                  <a:pt x="42583" y="65481"/>
                </a:cubicBezTo>
                <a:cubicBezTo>
                  <a:pt x="43233" y="65332"/>
                  <a:pt x="43907" y="65233"/>
                  <a:pt x="44557" y="65183"/>
                </a:cubicBezTo>
                <a:cubicBezTo>
                  <a:pt x="48312" y="64960"/>
                  <a:pt x="49540" y="65779"/>
                  <a:pt x="50984" y="69350"/>
                </a:cubicBezTo>
                <a:cubicBezTo>
                  <a:pt x="51057" y="69524"/>
                  <a:pt x="51201" y="69673"/>
                  <a:pt x="51321" y="69822"/>
                </a:cubicBezTo>
                <a:cubicBezTo>
                  <a:pt x="51418" y="69673"/>
                  <a:pt x="51562" y="69549"/>
                  <a:pt x="51586" y="69400"/>
                </a:cubicBezTo>
                <a:cubicBezTo>
                  <a:pt x="52477" y="64762"/>
                  <a:pt x="54716" y="60793"/>
                  <a:pt x="57243" y="56949"/>
                </a:cubicBezTo>
                <a:cubicBezTo>
                  <a:pt x="57388" y="56725"/>
                  <a:pt x="57556" y="56502"/>
                  <a:pt x="57725" y="56304"/>
                </a:cubicBezTo>
                <a:cubicBezTo>
                  <a:pt x="58134" y="55733"/>
                  <a:pt x="57917" y="55485"/>
                  <a:pt x="57364" y="55262"/>
                </a:cubicBezTo>
                <a:cubicBezTo>
                  <a:pt x="54980" y="54344"/>
                  <a:pt x="52573" y="53501"/>
                  <a:pt x="50262" y="52410"/>
                </a:cubicBezTo>
                <a:cubicBezTo>
                  <a:pt x="43522" y="49185"/>
                  <a:pt x="38876" y="43877"/>
                  <a:pt x="36324" y="36684"/>
                </a:cubicBezTo>
                <a:cubicBezTo>
                  <a:pt x="35025" y="32988"/>
                  <a:pt x="34326" y="29144"/>
                  <a:pt x="34182" y="25175"/>
                </a:cubicBezTo>
                <a:cubicBezTo>
                  <a:pt x="34110" y="22273"/>
                  <a:pt x="34062" y="19421"/>
                  <a:pt x="34471" y="16544"/>
                </a:cubicBezTo>
                <a:cubicBezTo>
                  <a:pt x="34808" y="14113"/>
                  <a:pt x="33773" y="12079"/>
                  <a:pt x="32184" y="10392"/>
                </a:cubicBezTo>
                <a:cubicBezTo>
                  <a:pt x="28573" y="6548"/>
                  <a:pt x="24072" y="5159"/>
                  <a:pt x="19017" y="5878"/>
                </a:cubicBezTo>
                <a:cubicBezTo>
                  <a:pt x="11458" y="6969"/>
                  <a:pt x="7606" y="13691"/>
                  <a:pt x="6812" y="18503"/>
                </a:cubicBezTo>
                <a:cubicBezTo>
                  <a:pt x="6234" y="21827"/>
                  <a:pt x="7462" y="24754"/>
                  <a:pt x="9821" y="27085"/>
                </a:cubicBezTo>
                <a:cubicBezTo>
                  <a:pt x="11289" y="28524"/>
                  <a:pt x="12974" y="29020"/>
                  <a:pt x="14972" y="28052"/>
                </a:cubicBezTo>
                <a:cubicBezTo>
                  <a:pt x="16224" y="27432"/>
                  <a:pt x="16657" y="27829"/>
                  <a:pt x="16585" y="29268"/>
                </a:cubicBezTo>
                <a:cubicBezTo>
                  <a:pt x="16513" y="31326"/>
                  <a:pt x="15430" y="32691"/>
                  <a:pt x="13552" y="33410"/>
                </a:cubicBezTo>
                <a:cubicBezTo>
                  <a:pt x="10688" y="34526"/>
                  <a:pt x="8328" y="33534"/>
                  <a:pt x="6162" y="31649"/>
                </a:cubicBezTo>
                <a:cubicBezTo>
                  <a:pt x="4597" y="30260"/>
                  <a:pt x="3634" y="28474"/>
                  <a:pt x="2984" y="26465"/>
                </a:cubicBezTo>
                <a:cubicBezTo>
                  <a:pt x="0" y="17015"/>
                  <a:pt x="5199" y="4415"/>
                  <a:pt x="17307" y="2033"/>
                </a:cubicBezTo>
                <a:cubicBezTo>
                  <a:pt x="19883" y="1537"/>
                  <a:pt x="22483" y="1264"/>
                  <a:pt x="25083" y="1711"/>
                </a:cubicBezTo>
                <a:cubicBezTo>
                  <a:pt x="31558" y="2827"/>
                  <a:pt x="35675" y="6845"/>
                  <a:pt x="37865" y="13121"/>
                </a:cubicBezTo>
                <a:cubicBezTo>
                  <a:pt x="37961" y="13393"/>
                  <a:pt x="38010" y="13666"/>
                  <a:pt x="38106" y="13914"/>
                </a:cubicBezTo>
                <a:cubicBezTo>
                  <a:pt x="38226" y="14262"/>
                  <a:pt x="38395" y="14609"/>
                  <a:pt x="38539" y="14956"/>
                </a:cubicBezTo>
                <a:cubicBezTo>
                  <a:pt x="38780" y="14733"/>
                  <a:pt x="39021" y="14510"/>
                  <a:pt x="39237" y="14237"/>
                </a:cubicBezTo>
                <a:cubicBezTo>
                  <a:pt x="43787" y="8334"/>
                  <a:pt x="49757" y="5481"/>
                  <a:pt x="57051" y="5630"/>
                </a:cubicBezTo>
                <a:cubicBezTo>
                  <a:pt x="59434" y="5704"/>
                  <a:pt x="61889" y="5729"/>
                  <a:pt x="64224" y="6225"/>
                </a:cubicBezTo>
                <a:cubicBezTo>
                  <a:pt x="72072" y="7862"/>
                  <a:pt x="77753" y="12302"/>
                  <a:pt x="80256" y="20363"/>
                </a:cubicBezTo>
                <a:cubicBezTo>
                  <a:pt x="81941" y="25795"/>
                  <a:pt x="81147" y="31128"/>
                  <a:pt x="78836" y="36238"/>
                </a:cubicBezTo>
                <a:cubicBezTo>
                  <a:pt x="76140" y="42190"/>
                  <a:pt x="72240" y="47201"/>
                  <a:pt x="67233" y="51293"/>
                </a:cubicBezTo>
                <a:cubicBezTo>
                  <a:pt x="66896" y="51541"/>
                  <a:pt x="66559" y="51765"/>
                  <a:pt x="66270" y="52038"/>
                </a:cubicBezTo>
                <a:cubicBezTo>
                  <a:pt x="66126" y="52162"/>
                  <a:pt x="66006" y="52335"/>
                  <a:pt x="65885" y="52484"/>
                </a:cubicBezTo>
                <a:cubicBezTo>
                  <a:pt x="66078" y="52608"/>
                  <a:pt x="66270" y="52831"/>
                  <a:pt x="66463" y="52856"/>
                </a:cubicBezTo>
                <a:cubicBezTo>
                  <a:pt x="69713" y="53253"/>
                  <a:pt x="72962" y="53799"/>
                  <a:pt x="76212" y="53972"/>
                </a:cubicBezTo>
                <a:cubicBezTo>
                  <a:pt x="82471" y="54319"/>
                  <a:pt x="88609" y="53551"/>
                  <a:pt x="94651" y="51839"/>
                </a:cubicBezTo>
                <a:cubicBezTo>
                  <a:pt x="101464" y="49880"/>
                  <a:pt x="106206" y="45440"/>
                  <a:pt x="109456" y="39115"/>
                </a:cubicBezTo>
                <a:cubicBezTo>
                  <a:pt x="110635" y="36808"/>
                  <a:pt x="111695" y="34427"/>
                  <a:pt x="111863" y="31748"/>
                </a:cubicBezTo>
                <a:cubicBezTo>
                  <a:pt x="111863" y="31674"/>
                  <a:pt x="111887" y="31599"/>
                  <a:pt x="111887" y="31525"/>
                </a:cubicBezTo>
                <a:cubicBezTo>
                  <a:pt x="112056" y="26936"/>
                  <a:pt x="111285" y="26738"/>
                  <a:pt x="107915" y="26539"/>
                </a:cubicBezTo>
                <a:cubicBezTo>
                  <a:pt x="104882" y="26366"/>
                  <a:pt x="102980" y="24803"/>
                  <a:pt x="101945" y="21901"/>
                </a:cubicBezTo>
                <a:cubicBezTo>
                  <a:pt x="101247" y="19966"/>
                  <a:pt x="100405" y="18131"/>
                  <a:pt x="100405" y="15973"/>
                </a:cubicBezTo>
                <a:cubicBezTo>
                  <a:pt x="100429" y="13716"/>
                  <a:pt x="100910" y="11632"/>
                  <a:pt x="101921" y="9623"/>
                </a:cubicBezTo>
                <a:cubicBezTo>
                  <a:pt x="102355" y="8755"/>
                  <a:pt x="102643" y="7689"/>
                  <a:pt x="102619" y="6696"/>
                </a:cubicBezTo>
                <a:cubicBezTo>
                  <a:pt x="102571" y="4489"/>
                  <a:pt x="101295" y="3373"/>
                  <a:pt x="99129" y="3348"/>
                </a:cubicBezTo>
                <a:cubicBezTo>
                  <a:pt x="98455" y="3323"/>
                  <a:pt x="97781" y="3447"/>
                  <a:pt x="97131" y="3323"/>
                </a:cubicBezTo>
                <a:cubicBezTo>
                  <a:pt x="96770" y="3249"/>
                  <a:pt x="96337" y="2852"/>
                  <a:pt x="96168" y="2505"/>
                </a:cubicBezTo>
                <a:cubicBezTo>
                  <a:pt x="96096" y="2356"/>
                  <a:pt x="96481" y="1761"/>
                  <a:pt x="96794" y="1612"/>
                </a:cubicBezTo>
                <a:cubicBezTo>
                  <a:pt x="98936" y="545"/>
                  <a:pt x="101103" y="0"/>
                  <a:pt x="103558" y="595"/>
                </a:cubicBezTo>
                <a:cubicBezTo>
                  <a:pt x="109167" y="1959"/>
                  <a:pt x="112633" y="5952"/>
                  <a:pt x="115305" y="10789"/>
                </a:cubicBezTo>
                <a:cubicBezTo>
                  <a:pt x="119013" y="17461"/>
                  <a:pt x="119999" y="24704"/>
                  <a:pt x="118074" y="32145"/>
                </a:cubicBezTo>
                <a:cubicBezTo>
                  <a:pt x="116678" y="37577"/>
                  <a:pt x="113741" y="42315"/>
                  <a:pt x="110130" y="46581"/>
                </a:cubicBezTo>
                <a:cubicBezTo>
                  <a:pt x="107049" y="50227"/>
                  <a:pt x="103293" y="52856"/>
                  <a:pt x="98816" y="54468"/>
                </a:cubicBezTo>
                <a:cubicBezTo>
                  <a:pt x="92196" y="56849"/>
                  <a:pt x="85360" y="57891"/>
                  <a:pt x="76645" y="57866"/>
                </a:cubicBezTo>
                <a:close/>
                <a:moveTo>
                  <a:pt x="76236" y="26316"/>
                </a:moveTo>
                <a:cubicBezTo>
                  <a:pt x="76164" y="25126"/>
                  <a:pt x="76164" y="24233"/>
                  <a:pt x="76068" y="23340"/>
                </a:cubicBezTo>
                <a:cubicBezTo>
                  <a:pt x="75490" y="18453"/>
                  <a:pt x="73059" y="14882"/>
                  <a:pt x="68774" y="12724"/>
                </a:cubicBezTo>
                <a:cubicBezTo>
                  <a:pt x="67715" y="12178"/>
                  <a:pt x="66583" y="11707"/>
                  <a:pt x="65452" y="11310"/>
                </a:cubicBezTo>
                <a:cubicBezTo>
                  <a:pt x="56569" y="8259"/>
                  <a:pt x="48794" y="9946"/>
                  <a:pt x="42126" y="16891"/>
                </a:cubicBezTo>
                <a:cubicBezTo>
                  <a:pt x="39117" y="20041"/>
                  <a:pt x="38106" y="23761"/>
                  <a:pt x="38539" y="28028"/>
                </a:cubicBezTo>
                <a:cubicBezTo>
                  <a:pt x="38900" y="31773"/>
                  <a:pt x="39983" y="35295"/>
                  <a:pt x="41572" y="38644"/>
                </a:cubicBezTo>
                <a:cubicBezTo>
                  <a:pt x="42752" y="41124"/>
                  <a:pt x="44148" y="43505"/>
                  <a:pt x="46363" y="45167"/>
                </a:cubicBezTo>
                <a:cubicBezTo>
                  <a:pt x="50094" y="47945"/>
                  <a:pt x="54234" y="49731"/>
                  <a:pt x="58736" y="50797"/>
                </a:cubicBezTo>
                <a:cubicBezTo>
                  <a:pt x="60565" y="51219"/>
                  <a:pt x="62010" y="50797"/>
                  <a:pt x="63358" y="49632"/>
                </a:cubicBezTo>
                <a:cubicBezTo>
                  <a:pt x="66054" y="47275"/>
                  <a:pt x="68557" y="44720"/>
                  <a:pt x="70772" y="41868"/>
                </a:cubicBezTo>
                <a:cubicBezTo>
                  <a:pt x="74431" y="37205"/>
                  <a:pt x="75875" y="31847"/>
                  <a:pt x="76236" y="26316"/>
                </a:cubicBezTo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5B2C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0444" y="0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Проблема, цель и </a:t>
            </a: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algn="ctr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ctrTitle"/>
          </p:nvPr>
        </p:nvSpPr>
        <p:spPr>
          <a:xfrm>
            <a:off x="107504" y="51470"/>
            <a:ext cx="8784975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Теоретические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сведения.</a:t>
            </a:r>
            <a:endParaRPr lang="en" sz="4400" b="1" dirty="0">
              <a:solidFill>
                <a:schemeClr val="tx1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0" y="1203598"/>
            <a:ext cx="8928992" cy="11040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ru-RU" sz="240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</a:t>
            </a:r>
            <a:r>
              <a:rPr lang="ru-RU" sz="2400" i="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придание формы пластическому материалу с помощью рук и вспомогательных инструментов — стеков и т. п. </a:t>
            </a:r>
            <a:r>
              <a:rPr lang="ru-RU" sz="2400" i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400" i="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базовых приёмов широкого жанрового диапазона станковой и декоративно-прикладной скульптуры. </a:t>
            </a:r>
          </a:p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0" name="Shape 77"/>
          <p:cNvSpPr/>
          <p:nvPr/>
        </p:nvSpPr>
        <p:spPr>
          <a:xfrm>
            <a:off x="4380722" y="1203598"/>
            <a:ext cx="405600" cy="39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6645" y="57866"/>
                </a:moveTo>
                <a:cubicBezTo>
                  <a:pt x="73203" y="57842"/>
                  <a:pt x="68076" y="57296"/>
                  <a:pt x="62996" y="56353"/>
                </a:cubicBezTo>
                <a:cubicBezTo>
                  <a:pt x="61841" y="56155"/>
                  <a:pt x="61095" y="56353"/>
                  <a:pt x="60469" y="57346"/>
                </a:cubicBezTo>
                <a:cubicBezTo>
                  <a:pt x="59097" y="59454"/>
                  <a:pt x="57604" y="61488"/>
                  <a:pt x="56353" y="63670"/>
                </a:cubicBezTo>
                <a:cubicBezTo>
                  <a:pt x="54932" y="66176"/>
                  <a:pt x="54788" y="69028"/>
                  <a:pt x="54788" y="71880"/>
                </a:cubicBezTo>
                <a:cubicBezTo>
                  <a:pt x="54788" y="72054"/>
                  <a:pt x="54884" y="72327"/>
                  <a:pt x="55005" y="72377"/>
                </a:cubicBezTo>
                <a:cubicBezTo>
                  <a:pt x="55149" y="72426"/>
                  <a:pt x="55414" y="72302"/>
                  <a:pt x="55534" y="72178"/>
                </a:cubicBezTo>
                <a:cubicBezTo>
                  <a:pt x="56280" y="71310"/>
                  <a:pt x="57027" y="70417"/>
                  <a:pt x="57749" y="69524"/>
                </a:cubicBezTo>
                <a:cubicBezTo>
                  <a:pt x="62347" y="63819"/>
                  <a:pt x="70002" y="64787"/>
                  <a:pt x="74022" y="67292"/>
                </a:cubicBezTo>
                <a:cubicBezTo>
                  <a:pt x="74431" y="67540"/>
                  <a:pt x="74816" y="67862"/>
                  <a:pt x="75081" y="68234"/>
                </a:cubicBezTo>
                <a:cubicBezTo>
                  <a:pt x="77151" y="71161"/>
                  <a:pt x="78427" y="74386"/>
                  <a:pt x="78042" y="78057"/>
                </a:cubicBezTo>
                <a:cubicBezTo>
                  <a:pt x="77897" y="79446"/>
                  <a:pt x="77488" y="80934"/>
                  <a:pt x="76814" y="82149"/>
                </a:cubicBezTo>
                <a:cubicBezTo>
                  <a:pt x="75105" y="85101"/>
                  <a:pt x="73155" y="87879"/>
                  <a:pt x="71374" y="90806"/>
                </a:cubicBezTo>
                <a:cubicBezTo>
                  <a:pt x="69905" y="93187"/>
                  <a:pt x="68437" y="95568"/>
                  <a:pt x="67233" y="98073"/>
                </a:cubicBezTo>
                <a:cubicBezTo>
                  <a:pt x="65789" y="101099"/>
                  <a:pt x="65957" y="104274"/>
                  <a:pt x="67474" y="107250"/>
                </a:cubicBezTo>
                <a:cubicBezTo>
                  <a:pt x="68341" y="108912"/>
                  <a:pt x="69424" y="110549"/>
                  <a:pt x="70651" y="111963"/>
                </a:cubicBezTo>
                <a:cubicBezTo>
                  <a:pt x="72240" y="113774"/>
                  <a:pt x="74551" y="114270"/>
                  <a:pt x="76766" y="114791"/>
                </a:cubicBezTo>
                <a:cubicBezTo>
                  <a:pt x="85311" y="116775"/>
                  <a:pt x="91907" y="111789"/>
                  <a:pt x="95181" y="105589"/>
                </a:cubicBezTo>
                <a:cubicBezTo>
                  <a:pt x="96529" y="103009"/>
                  <a:pt x="97396" y="100281"/>
                  <a:pt x="97227" y="97304"/>
                </a:cubicBezTo>
                <a:cubicBezTo>
                  <a:pt x="97059" y="93856"/>
                  <a:pt x="95013" y="91674"/>
                  <a:pt x="91691" y="91326"/>
                </a:cubicBezTo>
                <a:cubicBezTo>
                  <a:pt x="90680" y="91227"/>
                  <a:pt x="89693" y="91277"/>
                  <a:pt x="88970" y="92219"/>
                </a:cubicBezTo>
                <a:cubicBezTo>
                  <a:pt x="88802" y="92418"/>
                  <a:pt x="88609" y="92616"/>
                  <a:pt x="88369" y="92740"/>
                </a:cubicBezTo>
                <a:cubicBezTo>
                  <a:pt x="88224" y="92840"/>
                  <a:pt x="87983" y="92864"/>
                  <a:pt x="87839" y="92790"/>
                </a:cubicBezTo>
                <a:cubicBezTo>
                  <a:pt x="87743" y="92740"/>
                  <a:pt x="87695" y="92393"/>
                  <a:pt x="87767" y="92294"/>
                </a:cubicBezTo>
                <a:cubicBezTo>
                  <a:pt x="89187" y="90235"/>
                  <a:pt x="90824" y="88449"/>
                  <a:pt x="93327" y="87829"/>
                </a:cubicBezTo>
                <a:cubicBezTo>
                  <a:pt x="93833" y="87705"/>
                  <a:pt x="94387" y="87656"/>
                  <a:pt x="94916" y="87680"/>
                </a:cubicBezTo>
                <a:cubicBezTo>
                  <a:pt x="98286" y="87953"/>
                  <a:pt x="101801" y="92120"/>
                  <a:pt x="101512" y="95618"/>
                </a:cubicBezTo>
                <a:cubicBezTo>
                  <a:pt x="101271" y="98569"/>
                  <a:pt x="100670" y="101471"/>
                  <a:pt x="99586" y="104224"/>
                </a:cubicBezTo>
                <a:cubicBezTo>
                  <a:pt x="96577" y="111914"/>
                  <a:pt x="90920" y="116453"/>
                  <a:pt x="83289" y="118511"/>
                </a:cubicBezTo>
                <a:cubicBezTo>
                  <a:pt x="79727" y="119454"/>
                  <a:pt x="76068" y="120000"/>
                  <a:pt x="72385" y="119826"/>
                </a:cubicBezTo>
                <a:cubicBezTo>
                  <a:pt x="64561" y="119429"/>
                  <a:pt x="56810" y="118462"/>
                  <a:pt x="49588" y="114989"/>
                </a:cubicBezTo>
                <a:cubicBezTo>
                  <a:pt x="40296" y="110525"/>
                  <a:pt x="33797" y="103505"/>
                  <a:pt x="31390" y="93038"/>
                </a:cubicBezTo>
                <a:cubicBezTo>
                  <a:pt x="29753" y="85969"/>
                  <a:pt x="30355" y="79049"/>
                  <a:pt x="33917" y="72649"/>
                </a:cubicBezTo>
                <a:cubicBezTo>
                  <a:pt x="35891" y="69152"/>
                  <a:pt x="38611" y="66473"/>
                  <a:pt x="42583" y="65481"/>
                </a:cubicBezTo>
                <a:cubicBezTo>
                  <a:pt x="43233" y="65332"/>
                  <a:pt x="43907" y="65233"/>
                  <a:pt x="44557" y="65183"/>
                </a:cubicBezTo>
                <a:cubicBezTo>
                  <a:pt x="48312" y="64960"/>
                  <a:pt x="49540" y="65779"/>
                  <a:pt x="50984" y="69350"/>
                </a:cubicBezTo>
                <a:cubicBezTo>
                  <a:pt x="51057" y="69524"/>
                  <a:pt x="51201" y="69673"/>
                  <a:pt x="51321" y="69822"/>
                </a:cubicBezTo>
                <a:cubicBezTo>
                  <a:pt x="51418" y="69673"/>
                  <a:pt x="51562" y="69549"/>
                  <a:pt x="51586" y="69400"/>
                </a:cubicBezTo>
                <a:cubicBezTo>
                  <a:pt x="52477" y="64762"/>
                  <a:pt x="54716" y="60793"/>
                  <a:pt x="57243" y="56949"/>
                </a:cubicBezTo>
                <a:cubicBezTo>
                  <a:pt x="57388" y="56725"/>
                  <a:pt x="57556" y="56502"/>
                  <a:pt x="57725" y="56304"/>
                </a:cubicBezTo>
                <a:cubicBezTo>
                  <a:pt x="58134" y="55733"/>
                  <a:pt x="57917" y="55485"/>
                  <a:pt x="57364" y="55262"/>
                </a:cubicBezTo>
                <a:cubicBezTo>
                  <a:pt x="54980" y="54344"/>
                  <a:pt x="52573" y="53501"/>
                  <a:pt x="50262" y="52410"/>
                </a:cubicBezTo>
                <a:cubicBezTo>
                  <a:pt x="43522" y="49185"/>
                  <a:pt x="38876" y="43877"/>
                  <a:pt x="36324" y="36684"/>
                </a:cubicBezTo>
                <a:cubicBezTo>
                  <a:pt x="35025" y="32988"/>
                  <a:pt x="34326" y="29144"/>
                  <a:pt x="34182" y="25175"/>
                </a:cubicBezTo>
                <a:cubicBezTo>
                  <a:pt x="34110" y="22273"/>
                  <a:pt x="34062" y="19421"/>
                  <a:pt x="34471" y="16544"/>
                </a:cubicBezTo>
                <a:cubicBezTo>
                  <a:pt x="34808" y="14113"/>
                  <a:pt x="33773" y="12079"/>
                  <a:pt x="32184" y="10392"/>
                </a:cubicBezTo>
                <a:cubicBezTo>
                  <a:pt x="28573" y="6548"/>
                  <a:pt x="24072" y="5159"/>
                  <a:pt x="19017" y="5878"/>
                </a:cubicBezTo>
                <a:cubicBezTo>
                  <a:pt x="11458" y="6969"/>
                  <a:pt x="7606" y="13691"/>
                  <a:pt x="6812" y="18503"/>
                </a:cubicBezTo>
                <a:cubicBezTo>
                  <a:pt x="6234" y="21827"/>
                  <a:pt x="7462" y="24754"/>
                  <a:pt x="9821" y="27085"/>
                </a:cubicBezTo>
                <a:cubicBezTo>
                  <a:pt x="11289" y="28524"/>
                  <a:pt x="12974" y="29020"/>
                  <a:pt x="14972" y="28052"/>
                </a:cubicBezTo>
                <a:cubicBezTo>
                  <a:pt x="16224" y="27432"/>
                  <a:pt x="16657" y="27829"/>
                  <a:pt x="16585" y="29268"/>
                </a:cubicBezTo>
                <a:cubicBezTo>
                  <a:pt x="16513" y="31326"/>
                  <a:pt x="15430" y="32691"/>
                  <a:pt x="13552" y="33410"/>
                </a:cubicBezTo>
                <a:cubicBezTo>
                  <a:pt x="10688" y="34526"/>
                  <a:pt x="8328" y="33534"/>
                  <a:pt x="6162" y="31649"/>
                </a:cubicBezTo>
                <a:cubicBezTo>
                  <a:pt x="4597" y="30260"/>
                  <a:pt x="3634" y="28474"/>
                  <a:pt x="2984" y="26465"/>
                </a:cubicBezTo>
                <a:cubicBezTo>
                  <a:pt x="0" y="17015"/>
                  <a:pt x="5199" y="4415"/>
                  <a:pt x="17307" y="2033"/>
                </a:cubicBezTo>
                <a:cubicBezTo>
                  <a:pt x="19883" y="1537"/>
                  <a:pt x="22483" y="1264"/>
                  <a:pt x="25083" y="1711"/>
                </a:cubicBezTo>
                <a:cubicBezTo>
                  <a:pt x="31558" y="2827"/>
                  <a:pt x="35675" y="6845"/>
                  <a:pt x="37865" y="13121"/>
                </a:cubicBezTo>
                <a:cubicBezTo>
                  <a:pt x="37961" y="13393"/>
                  <a:pt x="38010" y="13666"/>
                  <a:pt x="38106" y="13914"/>
                </a:cubicBezTo>
                <a:cubicBezTo>
                  <a:pt x="38226" y="14262"/>
                  <a:pt x="38395" y="14609"/>
                  <a:pt x="38539" y="14956"/>
                </a:cubicBezTo>
                <a:cubicBezTo>
                  <a:pt x="38780" y="14733"/>
                  <a:pt x="39021" y="14510"/>
                  <a:pt x="39237" y="14237"/>
                </a:cubicBezTo>
                <a:cubicBezTo>
                  <a:pt x="43787" y="8334"/>
                  <a:pt x="49757" y="5481"/>
                  <a:pt x="57051" y="5630"/>
                </a:cubicBezTo>
                <a:cubicBezTo>
                  <a:pt x="59434" y="5704"/>
                  <a:pt x="61889" y="5729"/>
                  <a:pt x="64224" y="6225"/>
                </a:cubicBezTo>
                <a:cubicBezTo>
                  <a:pt x="72072" y="7862"/>
                  <a:pt x="77753" y="12302"/>
                  <a:pt x="80256" y="20363"/>
                </a:cubicBezTo>
                <a:cubicBezTo>
                  <a:pt x="81941" y="25795"/>
                  <a:pt x="81147" y="31128"/>
                  <a:pt x="78836" y="36238"/>
                </a:cubicBezTo>
                <a:cubicBezTo>
                  <a:pt x="76140" y="42190"/>
                  <a:pt x="72240" y="47201"/>
                  <a:pt x="67233" y="51293"/>
                </a:cubicBezTo>
                <a:cubicBezTo>
                  <a:pt x="66896" y="51541"/>
                  <a:pt x="66559" y="51765"/>
                  <a:pt x="66270" y="52038"/>
                </a:cubicBezTo>
                <a:cubicBezTo>
                  <a:pt x="66126" y="52162"/>
                  <a:pt x="66006" y="52335"/>
                  <a:pt x="65885" y="52484"/>
                </a:cubicBezTo>
                <a:cubicBezTo>
                  <a:pt x="66078" y="52608"/>
                  <a:pt x="66270" y="52831"/>
                  <a:pt x="66463" y="52856"/>
                </a:cubicBezTo>
                <a:cubicBezTo>
                  <a:pt x="69713" y="53253"/>
                  <a:pt x="72962" y="53799"/>
                  <a:pt x="76212" y="53972"/>
                </a:cubicBezTo>
                <a:cubicBezTo>
                  <a:pt x="82471" y="54319"/>
                  <a:pt x="88609" y="53551"/>
                  <a:pt x="94651" y="51839"/>
                </a:cubicBezTo>
                <a:cubicBezTo>
                  <a:pt x="101464" y="49880"/>
                  <a:pt x="106206" y="45440"/>
                  <a:pt x="109456" y="39115"/>
                </a:cubicBezTo>
                <a:cubicBezTo>
                  <a:pt x="110635" y="36808"/>
                  <a:pt x="111695" y="34427"/>
                  <a:pt x="111863" y="31748"/>
                </a:cubicBezTo>
                <a:cubicBezTo>
                  <a:pt x="111863" y="31674"/>
                  <a:pt x="111887" y="31599"/>
                  <a:pt x="111887" y="31525"/>
                </a:cubicBezTo>
                <a:cubicBezTo>
                  <a:pt x="112056" y="26936"/>
                  <a:pt x="111285" y="26738"/>
                  <a:pt x="107915" y="26539"/>
                </a:cubicBezTo>
                <a:cubicBezTo>
                  <a:pt x="104882" y="26366"/>
                  <a:pt x="102980" y="24803"/>
                  <a:pt x="101945" y="21901"/>
                </a:cubicBezTo>
                <a:cubicBezTo>
                  <a:pt x="101247" y="19966"/>
                  <a:pt x="100405" y="18131"/>
                  <a:pt x="100405" y="15973"/>
                </a:cubicBezTo>
                <a:cubicBezTo>
                  <a:pt x="100429" y="13716"/>
                  <a:pt x="100910" y="11632"/>
                  <a:pt x="101921" y="9623"/>
                </a:cubicBezTo>
                <a:cubicBezTo>
                  <a:pt x="102355" y="8755"/>
                  <a:pt x="102643" y="7689"/>
                  <a:pt x="102619" y="6696"/>
                </a:cubicBezTo>
                <a:cubicBezTo>
                  <a:pt x="102571" y="4489"/>
                  <a:pt x="101295" y="3373"/>
                  <a:pt x="99129" y="3348"/>
                </a:cubicBezTo>
                <a:cubicBezTo>
                  <a:pt x="98455" y="3323"/>
                  <a:pt x="97781" y="3447"/>
                  <a:pt x="97131" y="3323"/>
                </a:cubicBezTo>
                <a:cubicBezTo>
                  <a:pt x="96770" y="3249"/>
                  <a:pt x="96337" y="2852"/>
                  <a:pt x="96168" y="2505"/>
                </a:cubicBezTo>
                <a:cubicBezTo>
                  <a:pt x="96096" y="2356"/>
                  <a:pt x="96481" y="1761"/>
                  <a:pt x="96794" y="1612"/>
                </a:cubicBezTo>
                <a:cubicBezTo>
                  <a:pt x="98936" y="545"/>
                  <a:pt x="101103" y="0"/>
                  <a:pt x="103558" y="595"/>
                </a:cubicBezTo>
                <a:cubicBezTo>
                  <a:pt x="109167" y="1959"/>
                  <a:pt x="112633" y="5952"/>
                  <a:pt x="115305" y="10789"/>
                </a:cubicBezTo>
                <a:cubicBezTo>
                  <a:pt x="119013" y="17461"/>
                  <a:pt x="119999" y="24704"/>
                  <a:pt x="118074" y="32145"/>
                </a:cubicBezTo>
                <a:cubicBezTo>
                  <a:pt x="116678" y="37577"/>
                  <a:pt x="113741" y="42315"/>
                  <a:pt x="110130" y="46581"/>
                </a:cubicBezTo>
                <a:cubicBezTo>
                  <a:pt x="107049" y="50227"/>
                  <a:pt x="103293" y="52856"/>
                  <a:pt x="98816" y="54468"/>
                </a:cubicBezTo>
                <a:cubicBezTo>
                  <a:pt x="92196" y="56849"/>
                  <a:pt x="85360" y="57891"/>
                  <a:pt x="76645" y="57866"/>
                </a:cubicBezTo>
                <a:close/>
                <a:moveTo>
                  <a:pt x="76236" y="26316"/>
                </a:moveTo>
                <a:cubicBezTo>
                  <a:pt x="76164" y="25126"/>
                  <a:pt x="76164" y="24233"/>
                  <a:pt x="76068" y="23340"/>
                </a:cubicBezTo>
                <a:cubicBezTo>
                  <a:pt x="75490" y="18453"/>
                  <a:pt x="73059" y="14882"/>
                  <a:pt x="68774" y="12724"/>
                </a:cubicBezTo>
                <a:cubicBezTo>
                  <a:pt x="67715" y="12178"/>
                  <a:pt x="66583" y="11707"/>
                  <a:pt x="65452" y="11310"/>
                </a:cubicBezTo>
                <a:cubicBezTo>
                  <a:pt x="56569" y="8259"/>
                  <a:pt x="48794" y="9946"/>
                  <a:pt x="42126" y="16891"/>
                </a:cubicBezTo>
                <a:cubicBezTo>
                  <a:pt x="39117" y="20041"/>
                  <a:pt x="38106" y="23761"/>
                  <a:pt x="38539" y="28028"/>
                </a:cubicBezTo>
                <a:cubicBezTo>
                  <a:pt x="38900" y="31773"/>
                  <a:pt x="39983" y="35295"/>
                  <a:pt x="41572" y="38644"/>
                </a:cubicBezTo>
                <a:cubicBezTo>
                  <a:pt x="42752" y="41124"/>
                  <a:pt x="44148" y="43505"/>
                  <a:pt x="46363" y="45167"/>
                </a:cubicBezTo>
                <a:cubicBezTo>
                  <a:pt x="50094" y="47945"/>
                  <a:pt x="54234" y="49731"/>
                  <a:pt x="58736" y="50797"/>
                </a:cubicBezTo>
                <a:cubicBezTo>
                  <a:pt x="60565" y="51219"/>
                  <a:pt x="62010" y="50797"/>
                  <a:pt x="63358" y="49632"/>
                </a:cubicBezTo>
                <a:cubicBezTo>
                  <a:pt x="66054" y="47275"/>
                  <a:pt x="68557" y="44720"/>
                  <a:pt x="70772" y="41868"/>
                </a:cubicBezTo>
                <a:cubicBezTo>
                  <a:pt x="74431" y="37205"/>
                  <a:pt x="75875" y="31847"/>
                  <a:pt x="76236" y="26316"/>
                </a:cubicBezTo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5B2C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8" y="3363837"/>
            <a:ext cx="2051719" cy="14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Картинки по запросу лепка из тест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5060" y="3363836"/>
            <a:ext cx="18002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m0-tub-ru.yandex.net/i?id=5a5c58241c0c0254eb6a41fbebad865c-l&amp;n=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63838"/>
            <a:ext cx="2099754" cy="1452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Картинки по запросу гипс 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0002" y="3363836"/>
            <a:ext cx="2323384" cy="14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endParaRPr lang="e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5364088" y="1491630"/>
            <a:ext cx="3779912" cy="30963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/>
            <a:r>
              <a:rPr lang="ru-RU" sz="3200" dirty="0" smtClean="0"/>
              <a:t> 1930 </a:t>
            </a:r>
            <a:r>
              <a:rPr lang="ru-RU" sz="3200" dirty="0" smtClean="0"/>
              <a:t>год</a:t>
            </a:r>
          </a:p>
          <a:p>
            <a:pPr marL="457200" lvl="0" indent="-228600"/>
            <a:r>
              <a:rPr lang="ru-RU" sz="3200" dirty="0" smtClean="0"/>
              <a:t>Германия</a:t>
            </a:r>
          </a:p>
          <a:p>
            <a:pPr marL="457200" lvl="0" indent="-228600"/>
            <a:endParaRPr lang="ru-RU" sz="3200" dirty="0"/>
          </a:p>
          <a:p>
            <a:pPr marL="457200" lvl="0" indent="-228600"/>
            <a:r>
              <a:rPr lang="ru-RU" sz="2000" dirty="0" smtClean="0"/>
              <a:t>Фифи </a:t>
            </a:r>
            <a:r>
              <a:rPr lang="ru-RU" sz="2000" dirty="0" err="1" smtClean="0"/>
              <a:t>Ребиндер</a:t>
            </a:r>
            <a:endParaRPr lang="ru-RU" sz="2000" dirty="0" smtClean="0"/>
          </a:p>
          <a:p>
            <a:pPr marL="457200" lvl="0" indent="-228600"/>
            <a:r>
              <a:rPr lang="ru-RU" sz="2000" dirty="0"/>
              <a:t>разработала и выпустила глину, которую назвала Фифи Мозаик. Глина была предназначена для изготовления голов кукол.</a:t>
            </a:r>
            <a:endParaRPr lang="en" sz="2000" dirty="0"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38388" y="4749900"/>
            <a:ext cx="91056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sp>
        <p:nvSpPr>
          <p:cNvPr id="112" name="Shape 112"/>
          <p:cNvSpPr/>
          <p:nvPr/>
        </p:nvSpPr>
        <p:spPr>
          <a:xfrm>
            <a:off x="4369200" y="862355"/>
            <a:ext cx="405600" cy="39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6645" y="57866"/>
                </a:moveTo>
                <a:cubicBezTo>
                  <a:pt x="73203" y="57842"/>
                  <a:pt x="68076" y="57296"/>
                  <a:pt x="62996" y="56353"/>
                </a:cubicBezTo>
                <a:cubicBezTo>
                  <a:pt x="61841" y="56155"/>
                  <a:pt x="61095" y="56353"/>
                  <a:pt x="60469" y="57346"/>
                </a:cubicBezTo>
                <a:cubicBezTo>
                  <a:pt x="59097" y="59454"/>
                  <a:pt x="57604" y="61488"/>
                  <a:pt x="56353" y="63670"/>
                </a:cubicBezTo>
                <a:cubicBezTo>
                  <a:pt x="54932" y="66176"/>
                  <a:pt x="54788" y="69028"/>
                  <a:pt x="54788" y="71880"/>
                </a:cubicBezTo>
                <a:cubicBezTo>
                  <a:pt x="54788" y="72054"/>
                  <a:pt x="54884" y="72327"/>
                  <a:pt x="55005" y="72377"/>
                </a:cubicBezTo>
                <a:cubicBezTo>
                  <a:pt x="55149" y="72426"/>
                  <a:pt x="55414" y="72302"/>
                  <a:pt x="55534" y="72178"/>
                </a:cubicBezTo>
                <a:cubicBezTo>
                  <a:pt x="56280" y="71310"/>
                  <a:pt x="57027" y="70417"/>
                  <a:pt x="57749" y="69524"/>
                </a:cubicBezTo>
                <a:cubicBezTo>
                  <a:pt x="62347" y="63819"/>
                  <a:pt x="70002" y="64787"/>
                  <a:pt x="74022" y="67292"/>
                </a:cubicBezTo>
                <a:cubicBezTo>
                  <a:pt x="74431" y="67540"/>
                  <a:pt x="74816" y="67862"/>
                  <a:pt x="75081" y="68234"/>
                </a:cubicBezTo>
                <a:cubicBezTo>
                  <a:pt x="77151" y="71161"/>
                  <a:pt x="78427" y="74386"/>
                  <a:pt x="78042" y="78057"/>
                </a:cubicBezTo>
                <a:cubicBezTo>
                  <a:pt x="77897" y="79446"/>
                  <a:pt x="77488" y="80934"/>
                  <a:pt x="76814" y="82149"/>
                </a:cubicBezTo>
                <a:cubicBezTo>
                  <a:pt x="75105" y="85101"/>
                  <a:pt x="73155" y="87879"/>
                  <a:pt x="71374" y="90806"/>
                </a:cubicBezTo>
                <a:cubicBezTo>
                  <a:pt x="69905" y="93187"/>
                  <a:pt x="68437" y="95568"/>
                  <a:pt x="67233" y="98073"/>
                </a:cubicBezTo>
                <a:cubicBezTo>
                  <a:pt x="65789" y="101099"/>
                  <a:pt x="65957" y="104274"/>
                  <a:pt x="67474" y="107250"/>
                </a:cubicBezTo>
                <a:cubicBezTo>
                  <a:pt x="68341" y="108912"/>
                  <a:pt x="69424" y="110549"/>
                  <a:pt x="70651" y="111963"/>
                </a:cubicBezTo>
                <a:cubicBezTo>
                  <a:pt x="72240" y="113774"/>
                  <a:pt x="74551" y="114270"/>
                  <a:pt x="76766" y="114791"/>
                </a:cubicBezTo>
                <a:cubicBezTo>
                  <a:pt x="85311" y="116775"/>
                  <a:pt x="91907" y="111789"/>
                  <a:pt x="95181" y="105589"/>
                </a:cubicBezTo>
                <a:cubicBezTo>
                  <a:pt x="96529" y="103009"/>
                  <a:pt x="97396" y="100281"/>
                  <a:pt x="97227" y="97304"/>
                </a:cubicBezTo>
                <a:cubicBezTo>
                  <a:pt x="97059" y="93856"/>
                  <a:pt x="95013" y="91674"/>
                  <a:pt x="91691" y="91326"/>
                </a:cubicBezTo>
                <a:cubicBezTo>
                  <a:pt x="90680" y="91227"/>
                  <a:pt x="89693" y="91277"/>
                  <a:pt x="88970" y="92219"/>
                </a:cubicBezTo>
                <a:cubicBezTo>
                  <a:pt x="88802" y="92418"/>
                  <a:pt x="88609" y="92616"/>
                  <a:pt x="88369" y="92740"/>
                </a:cubicBezTo>
                <a:cubicBezTo>
                  <a:pt x="88224" y="92840"/>
                  <a:pt x="87983" y="92864"/>
                  <a:pt x="87839" y="92790"/>
                </a:cubicBezTo>
                <a:cubicBezTo>
                  <a:pt x="87743" y="92740"/>
                  <a:pt x="87695" y="92393"/>
                  <a:pt x="87767" y="92294"/>
                </a:cubicBezTo>
                <a:cubicBezTo>
                  <a:pt x="89187" y="90235"/>
                  <a:pt x="90824" y="88449"/>
                  <a:pt x="93327" y="87829"/>
                </a:cubicBezTo>
                <a:cubicBezTo>
                  <a:pt x="93833" y="87705"/>
                  <a:pt x="94387" y="87656"/>
                  <a:pt x="94916" y="87680"/>
                </a:cubicBezTo>
                <a:cubicBezTo>
                  <a:pt x="98286" y="87953"/>
                  <a:pt x="101801" y="92120"/>
                  <a:pt x="101512" y="95618"/>
                </a:cubicBezTo>
                <a:cubicBezTo>
                  <a:pt x="101271" y="98569"/>
                  <a:pt x="100670" y="101471"/>
                  <a:pt x="99586" y="104224"/>
                </a:cubicBezTo>
                <a:cubicBezTo>
                  <a:pt x="96577" y="111914"/>
                  <a:pt x="90920" y="116453"/>
                  <a:pt x="83289" y="118511"/>
                </a:cubicBezTo>
                <a:cubicBezTo>
                  <a:pt x="79727" y="119454"/>
                  <a:pt x="76068" y="120000"/>
                  <a:pt x="72385" y="119826"/>
                </a:cubicBezTo>
                <a:cubicBezTo>
                  <a:pt x="64561" y="119429"/>
                  <a:pt x="56810" y="118462"/>
                  <a:pt x="49588" y="114989"/>
                </a:cubicBezTo>
                <a:cubicBezTo>
                  <a:pt x="40296" y="110525"/>
                  <a:pt x="33797" y="103505"/>
                  <a:pt x="31390" y="93038"/>
                </a:cubicBezTo>
                <a:cubicBezTo>
                  <a:pt x="29753" y="85969"/>
                  <a:pt x="30355" y="79049"/>
                  <a:pt x="33917" y="72649"/>
                </a:cubicBezTo>
                <a:cubicBezTo>
                  <a:pt x="35891" y="69152"/>
                  <a:pt x="38611" y="66473"/>
                  <a:pt x="42583" y="65481"/>
                </a:cubicBezTo>
                <a:cubicBezTo>
                  <a:pt x="43233" y="65332"/>
                  <a:pt x="43907" y="65233"/>
                  <a:pt x="44557" y="65183"/>
                </a:cubicBezTo>
                <a:cubicBezTo>
                  <a:pt x="48312" y="64960"/>
                  <a:pt x="49540" y="65779"/>
                  <a:pt x="50984" y="69350"/>
                </a:cubicBezTo>
                <a:cubicBezTo>
                  <a:pt x="51057" y="69524"/>
                  <a:pt x="51201" y="69673"/>
                  <a:pt x="51321" y="69822"/>
                </a:cubicBezTo>
                <a:cubicBezTo>
                  <a:pt x="51418" y="69673"/>
                  <a:pt x="51562" y="69549"/>
                  <a:pt x="51586" y="69400"/>
                </a:cubicBezTo>
                <a:cubicBezTo>
                  <a:pt x="52477" y="64762"/>
                  <a:pt x="54716" y="60793"/>
                  <a:pt x="57243" y="56949"/>
                </a:cubicBezTo>
                <a:cubicBezTo>
                  <a:pt x="57388" y="56725"/>
                  <a:pt x="57556" y="56502"/>
                  <a:pt x="57725" y="56304"/>
                </a:cubicBezTo>
                <a:cubicBezTo>
                  <a:pt x="58134" y="55733"/>
                  <a:pt x="57917" y="55485"/>
                  <a:pt x="57364" y="55262"/>
                </a:cubicBezTo>
                <a:cubicBezTo>
                  <a:pt x="54980" y="54344"/>
                  <a:pt x="52573" y="53501"/>
                  <a:pt x="50262" y="52410"/>
                </a:cubicBezTo>
                <a:cubicBezTo>
                  <a:pt x="43522" y="49185"/>
                  <a:pt x="38876" y="43877"/>
                  <a:pt x="36324" y="36684"/>
                </a:cubicBezTo>
                <a:cubicBezTo>
                  <a:pt x="35025" y="32988"/>
                  <a:pt x="34326" y="29144"/>
                  <a:pt x="34182" y="25175"/>
                </a:cubicBezTo>
                <a:cubicBezTo>
                  <a:pt x="34110" y="22273"/>
                  <a:pt x="34062" y="19421"/>
                  <a:pt x="34471" y="16544"/>
                </a:cubicBezTo>
                <a:cubicBezTo>
                  <a:pt x="34808" y="14113"/>
                  <a:pt x="33773" y="12079"/>
                  <a:pt x="32184" y="10392"/>
                </a:cubicBezTo>
                <a:cubicBezTo>
                  <a:pt x="28573" y="6548"/>
                  <a:pt x="24072" y="5159"/>
                  <a:pt x="19017" y="5878"/>
                </a:cubicBezTo>
                <a:cubicBezTo>
                  <a:pt x="11458" y="6969"/>
                  <a:pt x="7606" y="13691"/>
                  <a:pt x="6812" y="18503"/>
                </a:cubicBezTo>
                <a:cubicBezTo>
                  <a:pt x="6234" y="21827"/>
                  <a:pt x="7462" y="24754"/>
                  <a:pt x="9821" y="27085"/>
                </a:cubicBezTo>
                <a:cubicBezTo>
                  <a:pt x="11289" y="28524"/>
                  <a:pt x="12974" y="29020"/>
                  <a:pt x="14972" y="28052"/>
                </a:cubicBezTo>
                <a:cubicBezTo>
                  <a:pt x="16224" y="27432"/>
                  <a:pt x="16657" y="27829"/>
                  <a:pt x="16585" y="29268"/>
                </a:cubicBezTo>
                <a:cubicBezTo>
                  <a:pt x="16513" y="31326"/>
                  <a:pt x="15430" y="32691"/>
                  <a:pt x="13552" y="33410"/>
                </a:cubicBezTo>
                <a:cubicBezTo>
                  <a:pt x="10688" y="34526"/>
                  <a:pt x="8328" y="33534"/>
                  <a:pt x="6162" y="31649"/>
                </a:cubicBezTo>
                <a:cubicBezTo>
                  <a:pt x="4597" y="30260"/>
                  <a:pt x="3634" y="28474"/>
                  <a:pt x="2984" y="26465"/>
                </a:cubicBezTo>
                <a:cubicBezTo>
                  <a:pt x="0" y="17015"/>
                  <a:pt x="5199" y="4415"/>
                  <a:pt x="17307" y="2033"/>
                </a:cubicBezTo>
                <a:cubicBezTo>
                  <a:pt x="19883" y="1537"/>
                  <a:pt x="22483" y="1264"/>
                  <a:pt x="25083" y="1711"/>
                </a:cubicBezTo>
                <a:cubicBezTo>
                  <a:pt x="31558" y="2827"/>
                  <a:pt x="35675" y="6845"/>
                  <a:pt x="37865" y="13121"/>
                </a:cubicBezTo>
                <a:cubicBezTo>
                  <a:pt x="37961" y="13393"/>
                  <a:pt x="38010" y="13666"/>
                  <a:pt x="38106" y="13914"/>
                </a:cubicBezTo>
                <a:cubicBezTo>
                  <a:pt x="38226" y="14262"/>
                  <a:pt x="38395" y="14609"/>
                  <a:pt x="38539" y="14956"/>
                </a:cubicBezTo>
                <a:cubicBezTo>
                  <a:pt x="38780" y="14733"/>
                  <a:pt x="39021" y="14510"/>
                  <a:pt x="39237" y="14237"/>
                </a:cubicBezTo>
                <a:cubicBezTo>
                  <a:pt x="43787" y="8334"/>
                  <a:pt x="49757" y="5481"/>
                  <a:pt x="57051" y="5630"/>
                </a:cubicBezTo>
                <a:cubicBezTo>
                  <a:pt x="59434" y="5704"/>
                  <a:pt x="61889" y="5729"/>
                  <a:pt x="64224" y="6225"/>
                </a:cubicBezTo>
                <a:cubicBezTo>
                  <a:pt x="72072" y="7862"/>
                  <a:pt x="77753" y="12302"/>
                  <a:pt x="80256" y="20363"/>
                </a:cubicBezTo>
                <a:cubicBezTo>
                  <a:pt x="81941" y="25795"/>
                  <a:pt x="81147" y="31128"/>
                  <a:pt x="78836" y="36238"/>
                </a:cubicBezTo>
                <a:cubicBezTo>
                  <a:pt x="76140" y="42190"/>
                  <a:pt x="72240" y="47201"/>
                  <a:pt x="67233" y="51293"/>
                </a:cubicBezTo>
                <a:cubicBezTo>
                  <a:pt x="66896" y="51541"/>
                  <a:pt x="66559" y="51765"/>
                  <a:pt x="66270" y="52038"/>
                </a:cubicBezTo>
                <a:cubicBezTo>
                  <a:pt x="66126" y="52162"/>
                  <a:pt x="66006" y="52335"/>
                  <a:pt x="65885" y="52484"/>
                </a:cubicBezTo>
                <a:cubicBezTo>
                  <a:pt x="66078" y="52608"/>
                  <a:pt x="66270" y="52831"/>
                  <a:pt x="66463" y="52856"/>
                </a:cubicBezTo>
                <a:cubicBezTo>
                  <a:pt x="69713" y="53253"/>
                  <a:pt x="72962" y="53799"/>
                  <a:pt x="76212" y="53972"/>
                </a:cubicBezTo>
                <a:cubicBezTo>
                  <a:pt x="82471" y="54319"/>
                  <a:pt x="88609" y="53551"/>
                  <a:pt x="94651" y="51839"/>
                </a:cubicBezTo>
                <a:cubicBezTo>
                  <a:pt x="101464" y="49880"/>
                  <a:pt x="106206" y="45440"/>
                  <a:pt x="109456" y="39115"/>
                </a:cubicBezTo>
                <a:cubicBezTo>
                  <a:pt x="110635" y="36808"/>
                  <a:pt x="111695" y="34427"/>
                  <a:pt x="111863" y="31748"/>
                </a:cubicBezTo>
                <a:cubicBezTo>
                  <a:pt x="111863" y="31674"/>
                  <a:pt x="111887" y="31599"/>
                  <a:pt x="111887" y="31525"/>
                </a:cubicBezTo>
                <a:cubicBezTo>
                  <a:pt x="112056" y="26936"/>
                  <a:pt x="111285" y="26738"/>
                  <a:pt x="107915" y="26539"/>
                </a:cubicBezTo>
                <a:cubicBezTo>
                  <a:pt x="104882" y="26366"/>
                  <a:pt x="102980" y="24803"/>
                  <a:pt x="101945" y="21901"/>
                </a:cubicBezTo>
                <a:cubicBezTo>
                  <a:pt x="101247" y="19966"/>
                  <a:pt x="100405" y="18131"/>
                  <a:pt x="100405" y="15973"/>
                </a:cubicBezTo>
                <a:cubicBezTo>
                  <a:pt x="100429" y="13716"/>
                  <a:pt x="100910" y="11632"/>
                  <a:pt x="101921" y="9623"/>
                </a:cubicBezTo>
                <a:cubicBezTo>
                  <a:pt x="102355" y="8755"/>
                  <a:pt x="102643" y="7689"/>
                  <a:pt x="102619" y="6696"/>
                </a:cubicBezTo>
                <a:cubicBezTo>
                  <a:pt x="102571" y="4489"/>
                  <a:pt x="101295" y="3373"/>
                  <a:pt x="99129" y="3348"/>
                </a:cubicBezTo>
                <a:cubicBezTo>
                  <a:pt x="98455" y="3323"/>
                  <a:pt x="97781" y="3447"/>
                  <a:pt x="97131" y="3323"/>
                </a:cubicBezTo>
                <a:cubicBezTo>
                  <a:pt x="96770" y="3249"/>
                  <a:pt x="96337" y="2852"/>
                  <a:pt x="96168" y="2505"/>
                </a:cubicBezTo>
                <a:cubicBezTo>
                  <a:pt x="96096" y="2356"/>
                  <a:pt x="96481" y="1761"/>
                  <a:pt x="96794" y="1612"/>
                </a:cubicBezTo>
                <a:cubicBezTo>
                  <a:pt x="98936" y="545"/>
                  <a:pt x="101103" y="0"/>
                  <a:pt x="103558" y="595"/>
                </a:cubicBezTo>
                <a:cubicBezTo>
                  <a:pt x="109167" y="1959"/>
                  <a:pt x="112633" y="5952"/>
                  <a:pt x="115305" y="10789"/>
                </a:cubicBezTo>
                <a:cubicBezTo>
                  <a:pt x="119013" y="17461"/>
                  <a:pt x="119999" y="24704"/>
                  <a:pt x="118074" y="32145"/>
                </a:cubicBezTo>
                <a:cubicBezTo>
                  <a:pt x="116678" y="37577"/>
                  <a:pt x="113741" y="42315"/>
                  <a:pt x="110130" y="46581"/>
                </a:cubicBezTo>
                <a:cubicBezTo>
                  <a:pt x="107049" y="50227"/>
                  <a:pt x="103293" y="52856"/>
                  <a:pt x="98816" y="54468"/>
                </a:cubicBezTo>
                <a:cubicBezTo>
                  <a:pt x="92196" y="56849"/>
                  <a:pt x="85360" y="57891"/>
                  <a:pt x="76645" y="57866"/>
                </a:cubicBezTo>
                <a:close/>
                <a:moveTo>
                  <a:pt x="76236" y="26316"/>
                </a:moveTo>
                <a:cubicBezTo>
                  <a:pt x="76164" y="25126"/>
                  <a:pt x="76164" y="24233"/>
                  <a:pt x="76068" y="23340"/>
                </a:cubicBezTo>
                <a:cubicBezTo>
                  <a:pt x="75490" y="18453"/>
                  <a:pt x="73059" y="14882"/>
                  <a:pt x="68774" y="12724"/>
                </a:cubicBezTo>
                <a:cubicBezTo>
                  <a:pt x="67715" y="12178"/>
                  <a:pt x="66583" y="11707"/>
                  <a:pt x="65452" y="11310"/>
                </a:cubicBezTo>
                <a:cubicBezTo>
                  <a:pt x="56569" y="8259"/>
                  <a:pt x="48794" y="9946"/>
                  <a:pt x="42126" y="16891"/>
                </a:cubicBezTo>
                <a:cubicBezTo>
                  <a:pt x="39117" y="20041"/>
                  <a:pt x="38106" y="23761"/>
                  <a:pt x="38539" y="28028"/>
                </a:cubicBezTo>
                <a:cubicBezTo>
                  <a:pt x="38900" y="31773"/>
                  <a:pt x="39983" y="35295"/>
                  <a:pt x="41572" y="38644"/>
                </a:cubicBezTo>
                <a:cubicBezTo>
                  <a:pt x="42752" y="41124"/>
                  <a:pt x="44148" y="43505"/>
                  <a:pt x="46363" y="45167"/>
                </a:cubicBezTo>
                <a:cubicBezTo>
                  <a:pt x="50094" y="47945"/>
                  <a:pt x="54234" y="49731"/>
                  <a:pt x="58736" y="50797"/>
                </a:cubicBezTo>
                <a:cubicBezTo>
                  <a:pt x="60565" y="51219"/>
                  <a:pt x="62010" y="50797"/>
                  <a:pt x="63358" y="49632"/>
                </a:cubicBezTo>
                <a:cubicBezTo>
                  <a:pt x="66054" y="47275"/>
                  <a:pt x="68557" y="44720"/>
                  <a:pt x="70772" y="41868"/>
                </a:cubicBezTo>
                <a:cubicBezTo>
                  <a:pt x="74431" y="37205"/>
                  <a:pt x="75875" y="31847"/>
                  <a:pt x="76236" y="26316"/>
                </a:cubicBezTo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5B2C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http://sweetsshop.ru/wp-content/uploads/2016/11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13305"/>
            <a:ext cx="57150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и оборудование</a:t>
            </a:r>
            <a:endParaRPr lang="ru-RU" sz="40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 algn="ctr">
                <a:spcBef>
                  <a:spcPts val="0"/>
                </a:spcBef>
                <a:buNone/>
              </a:pPr>
              <a:t>6</a:t>
            </a:fld>
            <a:endParaRPr lang="en" dirty="0"/>
          </a:p>
        </p:txBody>
      </p:sp>
      <p:pic>
        <p:nvPicPr>
          <p:cNvPr id="5" name="Picture 2" descr="http://cookingkid.wiki.wsdweb.org/file/view/gas_oven_large_BW.png/391440926/gas_oven_large_B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09574"/>
            <a:ext cx="3037489" cy="345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54708"/>
            <a:ext cx="22002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806" y="3335421"/>
            <a:ext cx="31337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84" y="1851670"/>
            <a:ext cx="2272837" cy="113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hape 77"/>
          <p:cNvSpPr/>
          <p:nvPr/>
        </p:nvSpPr>
        <p:spPr>
          <a:xfrm>
            <a:off x="4369200" y="862355"/>
            <a:ext cx="405600" cy="39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6645" y="57866"/>
                </a:moveTo>
                <a:cubicBezTo>
                  <a:pt x="73203" y="57842"/>
                  <a:pt x="68076" y="57296"/>
                  <a:pt x="62996" y="56353"/>
                </a:cubicBezTo>
                <a:cubicBezTo>
                  <a:pt x="61841" y="56155"/>
                  <a:pt x="61095" y="56353"/>
                  <a:pt x="60469" y="57346"/>
                </a:cubicBezTo>
                <a:cubicBezTo>
                  <a:pt x="59097" y="59454"/>
                  <a:pt x="57604" y="61488"/>
                  <a:pt x="56353" y="63670"/>
                </a:cubicBezTo>
                <a:cubicBezTo>
                  <a:pt x="54932" y="66176"/>
                  <a:pt x="54788" y="69028"/>
                  <a:pt x="54788" y="71880"/>
                </a:cubicBezTo>
                <a:cubicBezTo>
                  <a:pt x="54788" y="72054"/>
                  <a:pt x="54884" y="72327"/>
                  <a:pt x="55005" y="72377"/>
                </a:cubicBezTo>
                <a:cubicBezTo>
                  <a:pt x="55149" y="72426"/>
                  <a:pt x="55414" y="72302"/>
                  <a:pt x="55534" y="72178"/>
                </a:cubicBezTo>
                <a:cubicBezTo>
                  <a:pt x="56280" y="71310"/>
                  <a:pt x="57027" y="70417"/>
                  <a:pt x="57749" y="69524"/>
                </a:cubicBezTo>
                <a:cubicBezTo>
                  <a:pt x="62347" y="63819"/>
                  <a:pt x="70002" y="64787"/>
                  <a:pt x="74022" y="67292"/>
                </a:cubicBezTo>
                <a:cubicBezTo>
                  <a:pt x="74431" y="67540"/>
                  <a:pt x="74816" y="67862"/>
                  <a:pt x="75081" y="68234"/>
                </a:cubicBezTo>
                <a:cubicBezTo>
                  <a:pt x="77151" y="71161"/>
                  <a:pt x="78427" y="74386"/>
                  <a:pt x="78042" y="78057"/>
                </a:cubicBezTo>
                <a:cubicBezTo>
                  <a:pt x="77897" y="79446"/>
                  <a:pt x="77488" y="80934"/>
                  <a:pt x="76814" y="82149"/>
                </a:cubicBezTo>
                <a:cubicBezTo>
                  <a:pt x="75105" y="85101"/>
                  <a:pt x="73155" y="87879"/>
                  <a:pt x="71374" y="90806"/>
                </a:cubicBezTo>
                <a:cubicBezTo>
                  <a:pt x="69905" y="93187"/>
                  <a:pt x="68437" y="95568"/>
                  <a:pt x="67233" y="98073"/>
                </a:cubicBezTo>
                <a:cubicBezTo>
                  <a:pt x="65789" y="101099"/>
                  <a:pt x="65957" y="104274"/>
                  <a:pt x="67474" y="107250"/>
                </a:cubicBezTo>
                <a:cubicBezTo>
                  <a:pt x="68341" y="108912"/>
                  <a:pt x="69424" y="110549"/>
                  <a:pt x="70651" y="111963"/>
                </a:cubicBezTo>
                <a:cubicBezTo>
                  <a:pt x="72240" y="113774"/>
                  <a:pt x="74551" y="114270"/>
                  <a:pt x="76766" y="114791"/>
                </a:cubicBezTo>
                <a:cubicBezTo>
                  <a:pt x="85311" y="116775"/>
                  <a:pt x="91907" y="111789"/>
                  <a:pt x="95181" y="105589"/>
                </a:cubicBezTo>
                <a:cubicBezTo>
                  <a:pt x="96529" y="103009"/>
                  <a:pt x="97396" y="100281"/>
                  <a:pt x="97227" y="97304"/>
                </a:cubicBezTo>
                <a:cubicBezTo>
                  <a:pt x="97059" y="93856"/>
                  <a:pt x="95013" y="91674"/>
                  <a:pt x="91691" y="91326"/>
                </a:cubicBezTo>
                <a:cubicBezTo>
                  <a:pt x="90680" y="91227"/>
                  <a:pt x="89693" y="91277"/>
                  <a:pt x="88970" y="92219"/>
                </a:cubicBezTo>
                <a:cubicBezTo>
                  <a:pt x="88802" y="92418"/>
                  <a:pt x="88609" y="92616"/>
                  <a:pt x="88369" y="92740"/>
                </a:cubicBezTo>
                <a:cubicBezTo>
                  <a:pt x="88224" y="92840"/>
                  <a:pt x="87983" y="92864"/>
                  <a:pt x="87839" y="92790"/>
                </a:cubicBezTo>
                <a:cubicBezTo>
                  <a:pt x="87743" y="92740"/>
                  <a:pt x="87695" y="92393"/>
                  <a:pt x="87767" y="92294"/>
                </a:cubicBezTo>
                <a:cubicBezTo>
                  <a:pt x="89187" y="90235"/>
                  <a:pt x="90824" y="88449"/>
                  <a:pt x="93327" y="87829"/>
                </a:cubicBezTo>
                <a:cubicBezTo>
                  <a:pt x="93833" y="87705"/>
                  <a:pt x="94387" y="87656"/>
                  <a:pt x="94916" y="87680"/>
                </a:cubicBezTo>
                <a:cubicBezTo>
                  <a:pt x="98286" y="87953"/>
                  <a:pt x="101801" y="92120"/>
                  <a:pt x="101512" y="95618"/>
                </a:cubicBezTo>
                <a:cubicBezTo>
                  <a:pt x="101271" y="98569"/>
                  <a:pt x="100670" y="101471"/>
                  <a:pt x="99586" y="104224"/>
                </a:cubicBezTo>
                <a:cubicBezTo>
                  <a:pt x="96577" y="111914"/>
                  <a:pt x="90920" y="116453"/>
                  <a:pt x="83289" y="118511"/>
                </a:cubicBezTo>
                <a:cubicBezTo>
                  <a:pt x="79727" y="119454"/>
                  <a:pt x="76068" y="120000"/>
                  <a:pt x="72385" y="119826"/>
                </a:cubicBezTo>
                <a:cubicBezTo>
                  <a:pt x="64561" y="119429"/>
                  <a:pt x="56810" y="118462"/>
                  <a:pt x="49588" y="114989"/>
                </a:cubicBezTo>
                <a:cubicBezTo>
                  <a:pt x="40296" y="110525"/>
                  <a:pt x="33797" y="103505"/>
                  <a:pt x="31390" y="93038"/>
                </a:cubicBezTo>
                <a:cubicBezTo>
                  <a:pt x="29753" y="85969"/>
                  <a:pt x="30355" y="79049"/>
                  <a:pt x="33917" y="72649"/>
                </a:cubicBezTo>
                <a:cubicBezTo>
                  <a:pt x="35891" y="69152"/>
                  <a:pt x="38611" y="66473"/>
                  <a:pt x="42583" y="65481"/>
                </a:cubicBezTo>
                <a:cubicBezTo>
                  <a:pt x="43233" y="65332"/>
                  <a:pt x="43907" y="65233"/>
                  <a:pt x="44557" y="65183"/>
                </a:cubicBezTo>
                <a:cubicBezTo>
                  <a:pt x="48312" y="64960"/>
                  <a:pt x="49540" y="65779"/>
                  <a:pt x="50984" y="69350"/>
                </a:cubicBezTo>
                <a:cubicBezTo>
                  <a:pt x="51057" y="69524"/>
                  <a:pt x="51201" y="69673"/>
                  <a:pt x="51321" y="69822"/>
                </a:cubicBezTo>
                <a:cubicBezTo>
                  <a:pt x="51418" y="69673"/>
                  <a:pt x="51562" y="69549"/>
                  <a:pt x="51586" y="69400"/>
                </a:cubicBezTo>
                <a:cubicBezTo>
                  <a:pt x="52477" y="64762"/>
                  <a:pt x="54716" y="60793"/>
                  <a:pt x="57243" y="56949"/>
                </a:cubicBezTo>
                <a:cubicBezTo>
                  <a:pt x="57388" y="56725"/>
                  <a:pt x="57556" y="56502"/>
                  <a:pt x="57725" y="56304"/>
                </a:cubicBezTo>
                <a:cubicBezTo>
                  <a:pt x="58134" y="55733"/>
                  <a:pt x="57917" y="55485"/>
                  <a:pt x="57364" y="55262"/>
                </a:cubicBezTo>
                <a:cubicBezTo>
                  <a:pt x="54980" y="54344"/>
                  <a:pt x="52573" y="53501"/>
                  <a:pt x="50262" y="52410"/>
                </a:cubicBezTo>
                <a:cubicBezTo>
                  <a:pt x="43522" y="49185"/>
                  <a:pt x="38876" y="43877"/>
                  <a:pt x="36324" y="36684"/>
                </a:cubicBezTo>
                <a:cubicBezTo>
                  <a:pt x="35025" y="32988"/>
                  <a:pt x="34326" y="29144"/>
                  <a:pt x="34182" y="25175"/>
                </a:cubicBezTo>
                <a:cubicBezTo>
                  <a:pt x="34110" y="22273"/>
                  <a:pt x="34062" y="19421"/>
                  <a:pt x="34471" y="16544"/>
                </a:cubicBezTo>
                <a:cubicBezTo>
                  <a:pt x="34808" y="14113"/>
                  <a:pt x="33773" y="12079"/>
                  <a:pt x="32184" y="10392"/>
                </a:cubicBezTo>
                <a:cubicBezTo>
                  <a:pt x="28573" y="6548"/>
                  <a:pt x="24072" y="5159"/>
                  <a:pt x="19017" y="5878"/>
                </a:cubicBezTo>
                <a:cubicBezTo>
                  <a:pt x="11458" y="6969"/>
                  <a:pt x="7606" y="13691"/>
                  <a:pt x="6812" y="18503"/>
                </a:cubicBezTo>
                <a:cubicBezTo>
                  <a:pt x="6234" y="21827"/>
                  <a:pt x="7462" y="24754"/>
                  <a:pt x="9821" y="27085"/>
                </a:cubicBezTo>
                <a:cubicBezTo>
                  <a:pt x="11289" y="28524"/>
                  <a:pt x="12974" y="29020"/>
                  <a:pt x="14972" y="28052"/>
                </a:cubicBezTo>
                <a:cubicBezTo>
                  <a:pt x="16224" y="27432"/>
                  <a:pt x="16657" y="27829"/>
                  <a:pt x="16585" y="29268"/>
                </a:cubicBezTo>
                <a:cubicBezTo>
                  <a:pt x="16513" y="31326"/>
                  <a:pt x="15430" y="32691"/>
                  <a:pt x="13552" y="33410"/>
                </a:cubicBezTo>
                <a:cubicBezTo>
                  <a:pt x="10688" y="34526"/>
                  <a:pt x="8328" y="33534"/>
                  <a:pt x="6162" y="31649"/>
                </a:cubicBezTo>
                <a:cubicBezTo>
                  <a:pt x="4597" y="30260"/>
                  <a:pt x="3634" y="28474"/>
                  <a:pt x="2984" y="26465"/>
                </a:cubicBezTo>
                <a:cubicBezTo>
                  <a:pt x="0" y="17015"/>
                  <a:pt x="5199" y="4415"/>
                  <a:pt x="17307" y="2033"/>
                </a:cubicBezTo>
                <a:cubicBezTo>
                  <a:pt x="19883" y="1537"/>
                  <a:pt x="22483" y="1264"/>
                  <a:pt x="25083" y="1711"/>
                </a:cubicBezTo>
                <a:cubicBezTo>
                  <a:pt x="31558" y="2827"/>
                  <a:pt x="35675" y="6845"/>
                  <a:pt x="37865" y="13121"/>
                </a:cubicBezTo>
                <a:cubicBezTo>
                  <a:pt x="37961" y="13393"/>
                  <a:pt x="38010" y="13666"/>
                  <a:pt x="38106" y="13914"/>
                </a:cubicBezTo>
                <a:cubicBezTo>
                  <a:pt x="38226" y="14262"/>
                  <a:pt x="38395" y="14609"/>
                  <a:pt x="38539" y="14956"/>
                </a:cubicBezTo>
                <a:cubicBezTo>
                  <a:pt x="38780" y="14733"/>
                  <a:pt x="39021" y="14510"/>
                  <a:pt x="39237" y="14237"/>
                </a:cubicBezTo>
                <a:cubicBezTo>
                  <a:pt x="43787" y="8334"/>
                  <a:pt x="49757" y="5481"/>
                  <a:pt x="57051" y="5630"/>
                </a:cubicBezTo>
                <a:cubicBezTo>
                  <a:pt x="59434" y="5704"/>
                  <a:pt x="61889" y="5729"/>
                  <a:pt x="64224" y="6225"/>
                </a:cubicBezTo>
                <a:cubicBezTo>
                  <a:pt x="72072" y="7862"/>
                  <a:pt x="77753" y="12302"/>
                  <a:pt x="80256" y="20363"/>
                </a:cubicBezTo>
                <a:cubicBezTo>
                  <a:pt x="81941" y="25795"/>
                  <a:pt x="81147" y="31128"/>
                  <a:pt x="78836" y="36238"/>
                </a:cubicBezTo>
                <a:cubicBezTo>
                  <a:pt x="76140" y="42190"/>
                  <a:pt x="72240" y="47201"/>
                  <a:pt x="67233" y="51293"/>
                </a:cubicBezTo>
                <a:cubicBezTo>
                  <a:pt x="66896" y="51541"/>
                  <a:pt x="66559" y="51765"/>
                  <a:pt x="66270" y="52038"/>
                </a:cubicBezTo>
                <a:cubicBezTo>
                  <a:pt x="66126" y="52162"/>
                  <a:pt x="66006" y="52335"/>
                  <a:pt x="65885" y="52484"/>
                </a:cubicBezTo>
                <a:cubicBezTo>
                  <a:pt x="66078" y="52608"/>
                  <a:pt x="66270" y="52831"/>
                  <a:pt x="66463" y="52856"/>
                </a:cubicBezTo>
                <a:cubicBezTo>
                  <a:pt x="69713" y="53253"/>
                  <a:pt x="72962" y="53799"/>
                  <a:pt x="76212" y="53972"/>
                </a:cubicBezTo>
                <a:cubicBezTo>
                  <a:pt x="82471" y="54319"/>
                  <a:pt x="88609" y="53551"/>
                  <a:pt x="94651" y="51839"/>
                </a:cubicBezTo>
                <a:cubicBezTo>
                  <a:pt x="101464" y="49880"/>
                  <a:pt x="106206" y="45440"/>
                  <a:pt x="109456" y="39115"/>
                </a:cubicBezTo>
                <a:cubicBezTo>
                  <a:pt x="110635" y="36808"/>
                  <a:pt x="111695" y="34427"/>
                  <a:pt x="111863" y="31748"/>
                </a:cubicBezTo>
                <a:cubicBezTo>
                  <a:pt x="111863" y="31674"/>
                  <a:pt x="111887" y="31599"/>
                  <a:pt x="111887" y="31525"/>
                </a:cubicBezTo>
                <a:cubicBezTo>
                  <a:pt x="112056" y="26936"/>
                  <a:pt x="111285" y="26738"/>
                  <a:pt x="107915" y="26539"/>
                </a:cubicBezTo>
                <a:cubicBezTo>
                  <a:pt x="104882" y="26366"/>
                  <a:pt x="102980" y="24803"/>
                  <a:pt x="101945" y="21901"/>
                </a:cubicBezTo>
                <a:cubicBezTo>
                  <a:pt x="101247" y="19966"/>
                  <a:pt x="100405" y="18131"/>
                  <a:pt x="100405" y="15973"/>
                </a:cubicBezTo>
                <a:cubicBezTo>
                  <a:pt x="100429" y="13716"/>
                  <a:pt x="100910" y="11632"/>
                  <a:pt x="101921" y="9623"/>
                </a:cubicBezTo>
                <a:cubicBezTo>
                  <a:pt x="102355" y="8755"/>
                  <a:pt x="102643" y="7689"/>
                  <a:pt x="102619" y="6696"/>
                </a:cubicBezTo>
                <a:cubicBezTo>
                  <a:pt x="102571" y="4489"/>
                  <a:pt x="101295" y="3373"/>
                  <a:pt x="99129" y="3348"/>
                </a:cubicBezTo>
                <a:cubicBezTo>
                  <a:pt x="98455" y="3323"/>
                  <a:pt x="97781" y="3447"/>
                  <a:pt x="97131" y="3323"/>
                </a:cubicBezTo>
                <a:cubicBezTo>
                  <a:pt x="96770" y="3249"/>
                  <a:pt x="96337" y="2852"/>
                  <a:pt x="96168" y="2505"/>
                </a:cubicBezTo>
                <a:cubicBezTo>
                  <a:pt x="96096" y="2356"/>
                  <a:pt x="96481" y="1761"/>
                  <a:pt x="96794" y="1612"/>
                </a:cubicBezTo>
                <a:cubicBezTo>
                  <a:pt x="98936" y="545"/>
                  <a:pt x="101103" y="0"/>
                  <a:pt x="103558" y="595"/>
                </a:cubicBezTo>
                <a:cubicBezTo>
                  <a:pt x="109167" y="1959"/>
                  <a:pt x="112633" y="5952"/>
                  <a:pt x="115305" y="10789"/>
                </a:cubicBezTo>
                <a:cubicBezTo>
                  <a:pt x="119013" y="17461"/>
                  <a:pt x="119999" y="24704"/>
                  <a:pt x="118074" y="32145"/>
                </a:cubicBezTo>
                <a:cubicBezTo>
                  <a:pt x="116678" y="37577"/>
                  <a:pt x="113741" y="42315"/>
                  <a:pt x="110130" y="46581"/>
                </a:cubicBezTo>
                <a:cubicBezTo>
                  <a:pt x="107049" y="50227"/>
                  <a:pt x="103293" y="52856"/>
                  <a:pt x="98816" y="54468"/>
                </a:cubicBezTo>
                <a:cubicBezTo>
                  <a:pt x="92196" y="56849"/>
                  <a:pt x="85360" y="57891"/>
                  <a:pt x="76645" y="57866"/>
                </a:cubicBezTo>
                <a:close/>
                <a:moveTo>
                  <a:pt x="76236" y="26316"/>
                </a:moveTo>
                <a:cubicBezTo>
                  <a:pt x="76164" y="25126"/>
                  <a:pt x="76164" y="24233"/>
                  <a:pt x="76068" y="23340"/>
                </a:cubicBezTo>
                <a:cubicBezTo>
                  <a:pt x="75490" y="18453"/>
                  <a:pt x="73059" y="14882"/>
                  <a:pt x="68774" y="12724"/>
                </a:cubicBezTo>
                <a:cubicBezTo>
                  <a:pt x="67715" y="12178"/>
                  <a:pt x="66583" y="11707"/>
                  <a:pt x="65452" y="11310"/>
                </a:cubicBezTo>
                <a:cubicBezTo>
                  <a:pt x="56569" y="8259"/>
                  <a:pt x="48794" y="9946"/>
                  <a:pt x="42126" y="16891"/>
                </a:cubicBezTo>
                <a:cubicBezTo>
                  <a:pt x="39117" y="20041"/>
                  <a:pt x="38106" y="23761"/>
                  <a:pt x="38539" y="28028"/>
                </a:cubicBezTo>
                <a:cubicBezTo>
                  <a:pt x="38900" y="31773"/>
                  <a:pt x="39983" y="35295"/>
                  <a:pt x="41572" y="38644"/>
                </a:cubicBezTo>
                <a:cubicBezTo>
                  <a:pt x="42752" y="41124"/>
                  <a:pt x="44148" y="43505"/>
                  <a:pt x="46363" y="45167"/>
                </a:cubicBezTo>
                <a:cubicBezTo>
                  <a:pt x="50094" y="47945"/>
                  <a:pt x="54234" y="49731"/>
                  <a:pt x="58736" y="50797"/>
                </a:cubicBezTo>
                <a:cubicBezTo>
                  <a:pt x="60565" y="51219"/>
                  <a:pt x="62010" y="50797"/>
                  <a:pt x="63358" y="49632"/>
                </a:cubicBezTo>
                <a:cubicBezTo>
                  <a:pt x="66054" y="47275"/>
                  <a:pt x="68557" y="44720"/>
                  <a:pt x="70772" y="41868"/>
                </a:cubicBezTo>
                <a:cubicBezTo>
                  <a:pt x="74431" y="37205"/>
                  <a:pt x="75875" y="31847"/>
                  <a:pt x="76236" y="26316"/>
                </a:cubicBezTo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5B2C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17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38388" y="4876006"/>
            <a:ext cx="9105600" cy="267494"/>
          </a:xfrm>
        </p:spPr>
        <p:txBody>
          <a:bodyPr/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 algn="ctr">
                <a:spcBef>
                  <a:spcPts val="0"/>
                </a:spcBef>
                <a:buNone/>
              </a:pPr>
              <a:t>7</a:t>
            </a:fld>
            <a:endParaRPr lang="en"/>
          </a:p>
        </p:txBody>
      </p:sp>
      <p:sp>
        <p:nvSpPr>
          <p:cNvPr id="5" name="Shape 77"/>
          <p:cNvSpPr/>
          <p:nvPr/>
        </p:nvSpPr>
        <p:spPr>
          <a:xfrm>
            <a:off x="4369200" y="862355"/>
            <a:ext cx="405600" cy="39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6645" y="57866"/>
                </a:moveTo>
                <a:cubicBezTo>
                  <a:pt x="73203" y="57842"/>
                  <a:pt x="68076" y="57296"/>
                  <a:pt x="62996" y="56353"/>
                </a:cubicBezTo>
                <a:cubicBezTo>
                  <a:pt x="61841" y="56155"/>
                  <a:pt x="61095" y="56353"/>
                  <a:pt x="60469" y="57346"/>
                </a:cubicBezTo>
                <a:cubicBezTo>
                  <a:pt x="59097" y="59454"/>
                  <a:pt x="57604" y="61488"/>
                  <a:pt x="56353" y="63670"/>
                </a:cubicBezTo>
                <a:cubicBezTo>
                  <a:pt x="54932" y="66176"/>
                  <a:pt x="54788" y="69028"/>
                  <a:pt x="54788" y="71880"/>
                </a:cubicBezTo>
                <a:cubicBezTo>
                  <a:pt x="54788" y="72054"/>
                  <a:pt x="54884" y="72327"/>
                  <a:pt x="55005" y="72377"/>
                </a:cubicBezTo>
                <a:cubicBezTo>
                  <a:pt x="55149" y="72426"/>
                  <a:pt x="55414" y="72302"/>
                  <a:pt x="55534" y="72178"/>
                </a:cubicBezTo>
                <a:cubicBezTo>
                  <a:pt x="56280" y="71310"/>
                  <a:pt x="57027" y="70417"/>
                  <a:pt x="57749" y="69524"/>
                </a:cubicBezTo>
                <a:cubicBezTo>
                  <a:pt x="62347" y="63819"/>
                  <a:pt x="70002" y="64787"/>
                  <a:pt x="74022" y="67292"/>
                </a:cubicBezTo>
                <a:cubicBezTo>
                  <a:pt x="74431" y="67540"/>
                  <a:pt x="74816" y="67862"/>
                  <a:pt x="75081" y="68234"/>
                </a:cubicBezTo>
                <a:cubicBezTo>
                  <a:pt x="77151" y="71161"/>
                  <a:pt x="78427" y="74386"/>
                  <a:pt x="78042" y="78057"/>
                </a:cubicBezTo>
                <a:cubicBezTo>
                  <a:pt x="77897" y="79446"/>
                  <a:pt x="77488" y="80934"/>
                  <a:pt x="76814" y="82149"/>
                </a:cubicBezTo>
                <a:cubicBezTo>
                  <a:pt x="75105" y="85101"/>
                  <a:pt x="73155" y="87879"/>
                  <a:pt x="71374" y="90806"/>
                </a:cubicBezTo>
                <a:cubicBezTo>
                  <a:pt x="69905" y="93187"/>
                  <a:pt x="68437" y="95568"/>
                  <a:pt x="67233" y="98073"/>
                </a:cubicBezTo>
                <a:cubicBezTo>
                  <a:pt x="65789" y="101099"/>
                  <a:pt x="65957" y="104274"/>
                  <a:pt x="67474" y="107250"/>
                </a:cubicBezTo>
                <a:cubicBezTo>
                  <a:pt x="68341" y="108912"/>
                  <a:pt x="69424" y="110549"/>
                  <a:pt x="70651" y="111963"/>
                </a:cubicBezTo>
                <a:cubicBezTo>
                  <a:pt x="72240" y="113774"/>
                  <a:pt x="74551" y="114270"/>
                  <a:pt x="76766" y="114791"/>
                </a:cubicBezTo>
                <a:cubicBezTo>
                  <a:pt x="85311" y="116775"/>
                  <a:pt x="91907" y="111789"/>
                  <a:pt x="95181" y="105589"/>
                </a:cubicBezTo>
                <a:cubicBezTo>
                  <a:pt x="96529" y="103009"/>
                  <a:pt x="97396" y="100281"/>
                  <a:pt x="97227" y="97304"/>
                </a:cubicBezTo>
                <a:cubicBezTo>
                  <a:pt x="97059" y="93856"/>
                  <a:pt x="95013" y="91674"/>
                  <a:pt x="91691" y="91326"/>
                </a:cubicBezTo>
                <a:cubicBezTo>
                  <a:pt x="90680" y="91227"/>
                  <a:pt x="89693" y="91277"/>
                  <a:pt x="88970" y="92219"/>
                </a:cubicBezTo>
                <a:cubicBezTo>
                  <a:pt x="88802" y="92418"/>
                  <a:pt x="88609" y="92616"/>
                  <a:pt x="88369" y="92740"/>
                </a:cubicBezTo>
                <a:cubicBezTo>
                  <a:pt x="88224" y="92840"/>
                  <a:pt x="87983" y="92864"/>
                  <a:pt x="87839" y="92790"/>
                </a:cubicBezTo>
                <a:cubicBezTo>
                  <a:pt x="87743" y="92740"/>
                  <a:pt x="87695" y="92393"/>
                  <a:pt x="87767" y="92294"/>
                </a:cubicBezTo>
                <a:cubicBezTo>
                  <a:pt x="89187" y="90235"/>
                  <a:pt x="90824" y="88449"/>
                  <a:pt x="93327" y="87829"/>
                </a:cubicBezTo>
                <a:cubicBezTo>
                  <a:pt x="93833" y="87705"/>
                  <a:pt x="94387" y="87656"/>
                  <a:pt x="94916" y="87680"/>
                </a:cubicBezTo>
                <a:cubicBezTo>
                  <a:pt x="98286" y="87953"/>
                  <a:pt x="101801" y="92120"/>
                  <a:pt x="101512" y="95618"/>
                </a:cubicBezTo>
                <a:cubicBezTo>
                  <a:pt x="101271" y="98569"/>
                  <a:pt x="100670" y="101471"/>
                  <a:pt x="99586" y="104224"/>
                </a:cubicBezTo>
                <a:cubicBezTo>
                  <a:pt x="96577" y="111914"/>
                  <a:pt x="90920" y="116453"/>
                  <a:pt x="83289" y="118511"/>
                </a:cubicBezTo>
                <a:cubicBezTo>
                  <a:pt x="79727" y="119454"/>
                  <a:pt x="76068" y="120000"/>
                  <a:pt x="72385" y="119826"/>
                </a:cubicBezTo>
                <a:cubicBezTo>
                  <a:pt x="64561" y="119429"/>
                  <a:pt x="56810" y="118462"/>
                  <a:pt x="49588" y="114989"/>
                </a:cubicBezTo>
                <a:cubicBezTo>
                  <a:pt x="40296" y="110525"/>
                  <a:pt x="33797" y="103505"/>
                  <a:pt x="31390" y="93038"/>
                </a:cubicBezTo>
                <a:cubicBezTo>
                  <a:pt x="29753" y="85969"/>
                  <a:pt x="30355" y="79049"/>
                  <a:pt x="33917" y="72649"/>
                </a:cubicBezTo>
                <a:cubicBezTo>
                  <a:pt x="35891" y="69152"/>
                  <a:pt x="38611" y="66473"/>
                  <a:pt x="42583" y="65481"/>
                </a:cubicBezTo>
                <a:cubicBezTo>
                  <a:pt x="43233" y="65332"/>
                  <a:pt x="43907" y="65233"/>
                  <a:pt x="44557" y="65183"/>
                </a:cubicBezTo>
                <a:cubicBezTo>
                  <a:pt x="48312" y="64960"/>
                  <a:pt x="49540" y="65779"/>
                  <a:pt x="50984" y="69350"/>
                </a:cubicBezTo>
                <a:cubicBezTo>
                  <a:pt x="51057" y="69524"/>
                  <a:pt x="51201" y="69673"/>
                  <a:pt x="51321" y="69822"/>
                </a:cubicBezTo>
                <a:cubicBezTo>
                  <a:pt x="51418" y="69673"/>
                  <a:pt x="51562" y="69549"/>
                  <a:pt x="51586" y="69400"/>
                </a:cubicBezTo>
                <a:cubicBezTo>
                  <a:pt x="52477" y="64762"/>
                  <a:pt x="54716" y="60793"/>
                  <a:pt x="57243" y="56949"/>
                </a:cubicBezTo>
                <a:cubicBezTo>
                  <a:pt x="57388" y="56725"/>
                  <a:pt x="57556" y="56502"/>
                  <a:pt x="57725" y="56304"/>
                </a:cubicBezTo>
                <a:cubicBezTo>
                  <a:pt x="58134" y="55733"/>
                  <a:pt x="57917" y="55485"/>
                  <a:pt x="57364" y="55262"/>
                </a:cubicBezTo>
                <a:cubicBezTo>
                  <a:pt x="54980" y="54344"/>
                  <a:pt x="52573" y="53501"/>
                  <a:pt x="50262" y="52410"/>
                </a:cubicBezTo>
                <a:cubicBezTo>
                  <a:pt x="43522" y="49185"/>
                  <a:pt x="38876" y="43877"/>
                  <a:pt x="36324" y="36684"/>
                </a:cubicBezTo>
                <a:cubicBezTo>
                  <a:pt x="35025" y="32988"/>
                  <a:pt x="34326" y="29144"/>
                  <a:pt x="34182" y="25175"/>
                </a:cubicBezTo>
                <a:cubicBezTo>
                  <a:pt x="34110" y="22273"/>
                  <a:pt x="34062" y="19421"/>
                  <a:pt x="34471" y="16544"/>
                </a:cubicBezTo>
                <a:cubicBezTo>
                  <a:pt x="34808" y="14113"/>
                  <a:pt x="33773" y="12079"/>
                  <a:pt x="32184" y="10392"/>
                </a:cubicBezTo>
                <a:cubicBezTo>
                  <a:pt x="28573" y="6548"/>
                  <a:pt x="24072" y="5159"/>
                  <a:pt x="19017" y="5878"/>
                </a:cubicBezTo>
                <a:cubicBezTo>
                  <a:pt x="11458" y="6969"/>
                  <a:pt x="7606" y="13691"/>
                  <a:pt x="6812" y="18503"/>
                </a:cubicBezTo>
                <a:cubicBezTo>
                  <a:pt x="6234" y="21827"/>
                  <a:pt x="7462" y="24754"/>
                  <a:pt x="9821" y="27085"/>
                </a:cubicBezTo>
                <a:cubicBezTo>
                  <a:pt x="11289" y="28524"/>
                  <a:pt x="12974" y="29020"/>
                  <a:pt x="14972" y="28052"/>
                </a:cubicBezTo>
                <a:cubicBezTo>
                  <a:pt x="16224" y="27432"/>
                  <a:pt x="16657" y="27829"/>
                  <a:pt x="16585" y="29268"/>
                </a:cubicBezTo>
                <a:cubicBezTo>
                  <a:pt x="16513" y="31326"/>
                  <a:pt x="15430" y="32691"/>
                  <a:pt x="13552" y="33410"/>
                </a:cubicBezTo>
                <a:cubicBezTo>
                  <a:pt x="10688" y="34526"/>
                  <a:pt x="8328" y="33534"/>
                  <a:pt x="6162" y="31649"/>
                </a:cubicBezTo>
                <a:cubicBezTo>
                  <a:pt x="4597" y="30260"/>
                  <a:pt x="3634" y="28474"/>
                  <a:pt x="2984" y="26465"/>
                </a:cubicBezTo>
                <a:cubicBezTo>
                  <a:pt x="0" y="17015"/>
                  <a:pt x="5199" y="4415"/>
                  <a:pt x="17307" y="2033"/>
                </a:cubicBezTo>
                <a:cubicBezTo>
                  <a:pt x="19883" y="1537"/>
                  <a:pt x="22483" y="1264"/>
                  <a:pt x="25083" y="1711"/>
                </a:cubicBezTo>
                <a:cubicBezTo>
                  <a:pt x="31558" y="2827"/>
                  <a:pt x="35675" y="6845"/>
                  <a:pt x="37865" y="13121"/>
                </a:cubicBezTo>
                <a:cubicBezTo>
                  <a:pt x="37961" y="13393"/>
                  <a:pt x="38010" y="13666"/>
                  <a:pt x="38106" y="13914"/>
                </a:cubicBezTo>
                <a:cubicBezTo>
                  <a:pt x="38226" y="14262"/>
                  <a:pt x="38395" y="14609"/>
                  <a:pt x="38539" y="14956"/>
                </a:cubicBezTo>
                <a:cubicBezTo>
                  <a:pt x="38780" y="14733"/>
                  <a:pt x="39021" y="14510"/>
                  <a:pt x="39237" y="14237"/>
                </a:cubicBezTo>
                <a:cubicBezTo>
                  <a:pt x="43787" y="8334"/>
                  <a:pt x="49757" y="5481"/>
                  <a:pt x="57051" y="5630"/>
                </a:cubicBezTo>
                <a:cubicBezTo>
                  <a:pt x="59434" y="5704"/>
                  <a:pt x="61889" y="5729"/>
                  <a:pt x="64224" y="6225"/>
                </a:cubicBezTo>
                <a:cubicBezTo>
                  <a:pt x="72072" y="7862"/>
                  <a:pt x="77753" y="12302"/>
                  <a:pt x="80256" y="20363"/>
                </a:cubicBezTo>
                <a:cubicBezTo>
                  <a:pt x="81941" y="25795"/>
                  <a:pt x="81147" y="31128"/>
                  <a:pt x="78836" y="36238"/>
                </a:cubicBezTo>
                <a:cubicBezTo>
                  <a:pt x="76140" y="42190"/>
                  <a:pt x="72240" y="47201"/>
                  <a:pt x="67233" y="51293"/>
                </a:cubicBezTo>
                <a:cubicBezTo>
                  <a:pt x="66896" y="51541"/>
                  <a:pt x="66559" y="51765"/>
                  <a:pt x="66270" y="52038"/>
                </a:cubicBezTo>
                <a:cubicBezTo>
                  <a:pt x="66126" y="52162"/>
                  <a:pt x="66006" y="52335"/>
                  <a:pt x="65885" y="52484"/>
                </a:cubicBezTo>
                <a:cubicBezTo>
                  <a:pt x="66078" y="52608"/>
                  <a:pt x="66270" y="52831"/>
                  <a:pt x="66463" y="52856"/>
                </a:cubicBezTo>
                <a:cubicBezTo>
                  <a:pt x="69713" y="53253"/>
                  <a:pt x="72962" y="53799"/>
                  <a:pt x="76212" y="53972"/>
                </a:cubicBezTo>
                <a:cubicBezTo>
                  <a:pt x="82471" y="54319"/>
                  <a:pt x="88609" y="53551"/>
                  <a:pt x="94651" y="51839"/>
                </a:cubicBezTo>
                <a:cubicBezTo>
                  <a:pt x="101464" y="49880"/>
                  <a:pt x="106206" y="45440"/>
                  <a:pt x="109456" y="39115"/>
                </a:cubicBezTo>
                <a:cubicBezTo>
                  <a:pt x="110635" y="36808"/>
                  <a:pt x="111695" y="34427"/>
                  <a:pt x="111863" y="31748"/>
                </a:cubicBezTo>
                <a:cubicBezTo>
                  <a:pt x="111863" y="31674"/>
                  <a:pt x="111887" y="31599"/>
                  <a:pt x="111887" y="31525"/>
                </a:cubicBezTo>
                <a:cubicBezTo>
                  <a:pt x="112056" y="26936"/>
                  <a:pt x="111285" y="26738"/>
                  <a:pt x="107915" y="26539"/>
                </a:cubicBezTo>
                <a:cubicBezTo>
                  <a:pt x="104882" y="26366"/>
                  <a:pt x="102980" y="24803"/>
                  <a:pt x="101945" y="21901"/>
                </a:cubicBezTo>
                <a:cubicBezTo>
                  <a:pt x="101247" y="19966"/>
                  <a:pt x="100405" y="18131"/>
                  <a:pt x="100405" y="15973"/>
                </a:cubicBezTo>
                <a:cubicBezTo>
                  <a:pt x="100429" y="13716"/>
                  <a:pt x="100910" y="11632"/>
                  <a:pt x="101921" y="9623"/>
                </a:cubicBezTo>
                <a:cubicBezTo>
                  <a:pt x="102355" y="8755"/>
                  <a:pt x="102643" y="7689"/>
                  <a:pt x="102619" y="6696"/>
                </a:cubicBezTo>
                <a:cubicBezTo>
                  <a:pt x="102571" y="4489"/>
                  <a:pt x="101295" y="3373"/>
                  <a:pt x="99129" y="3348"/>
                </a:cubicBezTo>
                <a:cubicBezTo>
                  <a:pt x="98455" y="3323"/>
                  <a:pt x="97781" y="3447"/>
                  <a:pt x="97131" y="3323"/>
                </a:cubicBezTo>
                <a:cubicBezTo>
                  <a:pt x="96770" y="3249"/>
                  <a:pt x="96337" y="2852"/>
                  <a:pt x="96168" y="2505"/>
                </a:cubicBezTo>
                <a:cubicBezTo>
                  <a:pt x="96096" y="2356"/>
                  <a:pt x="96481" y="1761"/>
                  <a:pt x="96794" y="1612"/>
                </a:cubicBezTo>
                <a:cubicBezTo>
                  <a:pt x="98936" y="545"/>
                  <a:pt x="101103" y="0"/>
                  <a:pt x="103558" y="595"/>
                </a:cubicBezTo>
                <a:cubicBezTo>
                  <a:pt x="109167" y="1959"/>
                  <a:pt x="112633" y="5952"/>
                  <a:pt x="115305" y="10789"/>
                </a:cubicBezTo>
                <a:cubicBezTo>
                  <a:pt x="119013" y="17461"/>
                  <a:pt x="119999" y="24704"/>
                  <a:pt x="118074" y="32145"/>
                </a:cubicBezTo>
                <a:cubicBezTo>
                  <a:pt x="116678" y="37577"/>
                  <a:pt x="113741" y="42315"/>
                  <a:pt x="110130" y="46581"/>
                </a:cubicBezTo>
                <a:cubicBezTo>
                  <a:pt x="107049" y="50227"/>
                  <a:pt x="103293" y="52856"/>
                  <a:pt x="98816" y="54468"/>
                </a:cubicBezTo>
                <a:cubicBezTo>
                  <a:pt x="92196" y="56849"/>
                  <a:pt x="85360" y="57891"/>
                  <a:pt x="76645" y="57866"/>
                </a:cubicBezTo>
                <a:close/>
                <a:moveTo>
                  <a:pt x="76236" y="26316"/>
                </a:moveTo>
                <a:cubicBezTo>
                  <a:pt x="76164" y="25126"/>
                  <a:pt x="76164" y="24233"/>
                  <a:pt x="76068" y="23340"/>
                </a:cubicBezTo>
                <a:cubicBezTo>
                  <a:pt x="75490" y="18453"/>
                  <a:pt x="73059" y="14882"/>
                  <a:pt x="68774" y="12724"/>
                </a:cubicBezTo>
                <a:cubicBezTo>
                  <a:pt x="67715" y="12178"/>
                  <a:pt x="66583" y="11707"/>
                  <a:pt x="65452" y="11310"/>
                </a:cubicBezTo>
                <a:cubicBezTo>
                  <a:pt x="56569" y="8259"/>
                  <a:pt x="48794" y="9946"/>
                  <a:pt x="42126" y="16891"/>
                </a:cubicBezTo>
                <a:cubicBezTo>
                  <a:pt x="39117" y="20041"/>
                  <a:pt x="38106" y="23761"/>
                  <a:pt x="38539" y="28028"/>
                </a:cubicBezTo>
                <a:cubicBezTo>
                  <a:pt x="38900" y="31773"/>
                  <a:pt x="39983" y="35295"/>
                  <a:pt x="41572" y="38644"/>
                </a:cubicBezTo>
                <a:cubicBezTo>
                  <a:pt x="42752" y="41124"/>
                  <a:pt x="44148" y="43505"/>
                  <a:pt x="46363" y="45167"/>
                </a:cubicBezTo>
                <a:cubicBezTo>
                  <a:pt x="50094" y="47945"/>
                  <a:pt x="54234" y="49731"/>
                  <a:pt x="58736" y="50797"/>
                </a:cubicBezTo>
                <a:cubicBezTo>
                  <a:pt x="60565" y="51219"/>
                  <a:pt x="62010" y="50797"/>
                  <a:pt x="63358" y="49632"/>
                </a:cubicBezTo>
                <a:cubicBezTo>
                  <a:pt x="66054" y="47275"/>
                  <a:pt x="68557" y="44720"/>
                  <a:pt x="70772" y="41868"/>
                </a:cubicBezTo>
                <a:cubicBezTo>
                  <a:pt x="74431" y="37205"/>
                  <a:pt x="75875" y="31847"/>
                  <a:pt x="76236" y="26316"/>
                </a:cubicBezTo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5B2C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4" descr="http://img.fruugo.com/product/6/84/10260846_m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30908"/>
            <a:ext cx="3000944" cy="207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im0-tub-ru.yandex.net/i?id=787f0eaa2797521d7fa114bea009ce43&amp;n=33&amp;h=121&amp;w=4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6439"/>
            <a:ext cx="5341991" cy="134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dn01.ru/files/users/images/7f/12/7f12a42868820bd978fb9eca019b5f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07755"/>
            <a:ext cx="2736304" cy="18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60100"/>
            <a:ext cx="28098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04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388" y="4749900"/>
            <a:ext cx="91056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/>
              <a:pPr lvl="0" algn="ctr">
                <a:spcBef>
                  <a:spcPts val="0"/>
                </a:spcBef>
                <a:buNone/>
              </a:pPr>
              <a:t>8</a:t>
            </a:fld>
            <a:endParaRPr lang="en" dirty="0"/>
          </a:p>
        </p:txBody>
      </p:sp>
      <p:sp>
        <p:nvSpPr>
          <p:cNvPr id="140" name="Shape 140"/>
          <p:cNvSpPr/>
          <p:nvPr/>
        </p:nvSpPr>
        <p:spPr>
          <a:xfrm>
            <a:off x="4369200" y="862355"/>
            <a:ext cx="405600" cy="39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6645" y="57866"/>
                </a:moveTo>
                <a:cubicBezTo>
                  <a:pt x="73203" y="57842"/>
                  <a:pt x="68076" y="57296"/>
                  <a:pt x="62996" y="56353"/>
                </a:cubicBezTo>
                <a:cubicBezTo>
                  <a:pt x="61841" y="56155"/>
                  <a:pt x="61095" y="56353"/>
                  <a:pt x="60469" y="57346"/>
                </a:cubicBezTo>
                <a:cubicBezTo>
                  <a:pt x="59097" y="59454"/>
                  <a:pt x="57604" y="61488"/>
                  <a:pt x="56353" y="63670"/>
                </a:cubicBezTo>
                <a:cubicBezTo>
                  <a:pt x="54932" y="66176"/>
                  <a:pt x="54788" y="69028"/>
                  <a:pt x="54788" y="71880"/>
                </a:cubicBezTo>
                <a:cubicBezTo>
                  <a:pt x="54788" y="72054"/>
                  <a:pt x="54884" y="72327"/>
                  <a:pt x="55005" y="72377"/>
                </a:cubicBezTo>
                <a:cubicBezTo>
                  <a:pt x="55149" y="72426"/>
                  <a:pt x="55414" y="72302"/>
                  <a:pt x="55534" y="72178"/>
                </a:cubicBezTo>
                <a:cubicBezTo>
                  <a:pt x="56280" y="71310"/>
                  <a:pt x="57027" y="70417"/>
                  <a:pt x="57749" y="69524"/>
                </a:cubicBezTo>
                <a:cubicBezTo>
                  <a:pt x="62347" y="63819"/>
                  <a:pt x="70002" y="64787"/>
                  <a:pt x="74022" y="67292"/>
                </a:cubicBezTo>
                <a:cubicBezTo>
                  <a:pt x="74431" y="67540"/>
                  <a:pt x="74816" y="67862"/>
                  <a:pt x="75081" y="68234"/>
                </a:cubicBezTo>
                <a:cubicBezTo>
                  <a:pt x="77151" y="71161"/>
                  <a:pt x="78427" y="74386"/>
                  <a:pt x="78042" y="78057"/>
                </a:cubicBezTo>
                <a:cubicBezTo>
                  <a:pt x="77897" y="79446"/>
                  <a:pt x="77488" y="80934"/>
                  <a:pt x="76814" y="82149"/>
                </a:cubicBezTo>
                <a:cubicBezTo>
                  <a:pt x="75105" y="85101"/>
                  <a:pt x="73155" y="87879"/>
                  <a:pt x="71374" y="90806"/>
                </a:cubicBezTo>
                <a:cubicBezTo>
                  <a:pt x="69905" y="93187"/>
                  <a:pt x="68437" y="95568"/>
                  <a:pt x="67233" y="98073"/>
                </a:cubicBezTo>
                <a:cubicBezTo>
                  <a:pt x="65789" y="101099"/>
                  <a:pt x="65957" y="104274"/>
                  <a:pt x="67474" y="107250"/>
                </a:cubicBezTo>
                <a:cubicBezTo>
                  <a:pt x="68341" y="108912"/>
                  <a:pt x="69424" y="110549"/>
                  <a:pt x="70651" y="111963"/>
                </a:cubicBezTo>
                <a:cubicBezTo>
                  <a:pt x="72240" y="113774"/>
                  <a:pt x="74551" y="114270"/>
                  <a:pt x="76766" y="114791"/>
                </a:cubicBezTo>
                <a:cubicBezTo>
                  <a:pt x="85311" y="116775"/>
                  <a:pt x="91907" y="111789"/>
                  <a:pt x="95181" y="105589"/>
                </a:cubicBezTo>
                <a:cubicBezTo>
                  <a:pt x="96529" y="103009"/>
                  <a:pt x="97396" y="100281"/>
                  <a:pt x="97227" y="97304"/>
                </a:cubicBezTo>
                <a:cubicBezTo>
                  <a:pt x="97059" y="93856"/>
                  <a:pt x="95013" y="91674"/>
                  <a:pt x="91691" y="91326"/>
                </a:cubicBezTo>
                <a:cubicBezTo>
                  <a:pt x="90680" y="91227"/>
                  <a:pt x="89693" y="91277"/>
                  <a:pt x="88970" y="92219"/>
                </a:cubicBezTo>
                <a:cubicBezTo>
                  <a:pt x="88802" y="92418"/>
                  <a:pt x="88609" y="92616"/>
                  <a:pt x="88369" y="92740"/>
                </a:cubicBezTo>
                <a:cubicBezTo>
                  <a:pt x="88224" y="92840"/>
                  <a:pt x="87983" y="92864"/>
                  <a:pt x="87839" y="92790"/>
                </a:cubicBezTo>
                <a:cubicBezTo>
                  <a:pt x="87743" y="92740"/>
                  <a:pt x="87695" y="92393"/>
                  <a:pt x="87767" y="92294"/>
                </a:cubicBezTo>
                <a:cubicBezTo>
                  <a:pt x="89187" y="90235"/>
                  <a:pt x="90824" y="88449"/>
                  <a:pt x="93327" y="87829"/>
                </a:cubicBezTo>
                <a:cubicBezTo>
                  <a:pt x="93833" y="87705"/>
                  <a:pt x="94387" y="87656"/>
                  <a:pt x="94916" y="87680"/>
                </a:cubicBezTo>
                <a:cubicBezTo>
                  <a:pt x="98286" y="87953"/>
                  <a:pt x="101801" y="92120"/>
                  <a:pt x="101512" y="95618"/>
                </a:cubicBezTo>
                <a:cubicBezTo>
                  <a:pt x="101271" y="98569"/>
                  <a:pt x="100670" y="101471"/>
                  <a:pt x="99586" y="104224"/>
                </a:cubicBezTo>
                <a:cubicBezTo>
                  <a:pt x="96577" y="111914"/>
                  <a:pt x="90920" y="116453"/>
                  <a:pt x="83289" y="118511"/>
                </a:cubicBezTo>
                <a:cubicBezTo>
                  <a:pt x="79727" y="119454"/>
                  <a:pt x="76068" y="120000"/>
                  <a:pt x="72385" y="119826"/>
                </a:cubicBezTo>
                <a:cubicBezTo>
                  <a:pt x="64561" y="119429"/>
                  <a:pt x="56810" y="118462"/>
                  <a:pt x="49588" y="114989"/>
                </a:cubicBezTo>
                <a:cubicBezTo>
                  <a:pt x="40296" y="110525"/>
                  <a:pt x="33797" y="103505"/>
                  <a:pt x="31390" y="93038"/>
                </a:cubicBezTo>
                <a:cubicBezTo>
                  <a:pt x="29753" y="85969"/>
                  <a:pt x="30355" y="79049"/>
                  <a:pt x="33917" y="72649"/>
                </a:cubicBezTo>
                <a:cubicBezTo>
                  <a:pt x="35891" y="69152"/>
                  <a:pt x="38611" y="66473"/>
                  <a:pt x="42583" y="65481"/>
                </a:cubicBezTo>
                <a:cubicBezTo>
                  <a:pt x="43233" y="65332"/>
                  <a:pt x="43907" y="65233"/>
                  <a:pt x="44557" y="65183"/>
                </a:cubicBezTo>
                <a:cubicBezTo>
                  <a:pt x="48312" y="64960"/>
                  <a:pt x="49540" y="65779"/>
                  <a:pt x="50984" y="69350"/>
                </a:cubicBezTo>
                <a:cubicBezTo>
                  <a:pt x="51057" y="69524"/>
                  <a:pt x="51201" y="69673"/>
                  <a:pt x="51321" y="69822"/>
                </a:cubicBezTo>
                <a:cubicBezTo>
                  <a:pt x="51418" y="69673"/>
                  <a:pt x="51562" y="69549"/>
                  <a:pt x="51586" y="69400"/>
                </a:cubicBezTo>
                <a:cubicBezTo>
                  <a:pt x="52477" y="64762"/>
                  <a:pt x="54716" y="60793"/>
                  <a:pt x="57243" y="56949"/>
                </a:cubicBezTo>
                <a:cubicBezTo>
                  <a:pt x="57388" y="56725"/>
                  <a:pt x="57556" y="56502"/>
                  <a:pt x="57725" y="56304"/>
                </a:cubicBezTo>
                <a:cubicBezTo>
                  <a:pt x="58134" y="55733"/>
                  <a:pt x="57917" y="55485"/>
                  <a:pt x="57364" y="55262"/>
                </a:cubicBezTo>
                <a:cubicBezTo>
                  <a:pt x="54980" y="54344"/>
                  <a:pt x="52573" y="53501"/>
                  <a:pt x="50262" y="52410"/>
                </a:cubicBezTo>
                <a:cubicBezTo>
                  <a:pt x="43522" y="49185"/>
                  <a:pt x="38876" y="43877"/>
                  <a:pt x="36324" y="36684"/>
                </a:cubicBezTo>
                <a:cubicBezTo>
                  <a:pt x="35025" y="32988"/>
                  <a:pt x="34326" y="29144"/>
                  <a:pt x="34182" y="25175"/>
                </a:cubicBezTo>
                <a:cubicBezTo>
                  <a:pt x="34110" y="22273"/>
                  <a:pt x="34062" y="19421"/>
                  <a:pt x="34471" y="16544"/>
                </a:cubicBezTo>
                <a:cubicBezTo>
                  <a:pt x="34808" y="14113"/>
                  <a:pt x="33773" y="12079"/>
                  <a:pt x="32184" y="10392"/>
                </a:cubicBezTo>
                <a:cubicBezTo>
                  <a:pt x="28573" y="6548"/>
                  <a:pt x="24072" y="5159"/>
                  <a:pt x="19017" y="5878"/>
                </a:cubicBezTo>
                <a:cubicBezTo>
                  <a:pt x="11458" y="6969"/>
                  <a:pt x="7606" y="13691"/>
                  <a:pt x="6812" y="18503"/>
                </a:cubicBezTo>
                <a:cubicBezTo>
                  <a:pt x="6234" y="21827"/>
                  <a:pt x="7462" y="24754"/>
                  <a:pt x="9821" y="27085"/>
                </a:cubicBezTo>
                <a:cubicBezTo>
                  <a:pt x="11289" y="28524"/>
                  <a:pt x="12974" y="29020"/>
                  <a:pt x="14972" y="28052"/>
                </a:cubicBezTo>
                <a:cubicBezTo>
                  <a:pt x="16224" y="27432"/>
                  <a:pt x="16657" y="27829"/>
                  <a:pt x="16585" y="29268"/>
                </a:cubicBezTo>
                <a:cubicBezTo>
                  <a:pt x="16513" y="31326"/>
                  <a:pt x="15430" y="32691"/>
                  <a:pt x="13552" y="33410"/>
                </a:cubicBezTo>
                <a:cubicBezTo>
                  <a:pt x="10688" y="34526"/>
                  <a:pt x="8328" y="33534"/>
                  <a:pt x="6162" y="31649"/>
                </a:cubicBezTo>
                <a:cubicBezTo>
                  <a:pt x="4597" y="30260"/>
                  <a:pt x="3634" y="28474"/>
                  <a:pt x="2984" y="26465"/>
                </a:cubicBezTo>
                <a:cubicBezTo>
                  <a:pt x="0" y="17015"/>
                  <a:pt x="5199" y="4415"/>
                  <a:pt x="17307" y="2033"/>
                </a:cubicBezTo>
                <a:cubicBezTo>
                  <a:pt x="19883" y="1537"/>
                  <a:pt x="22483" y="1264"/>
                  <a:pt x="25083" y="1711"/>
                </a:cubicBezTo>
                <a:cubicBezTo>
                  <a:pt x="31558" y="2827"/>
                  <a:pt x="35675" y="6845"/>
                  <a:pt x="37865" y="13121"/>
                </a:cubicBezTo>
                <a:cubicBezTo>
                  <a:pt x="37961" y="13393"/>
                  <a:pt x="38010" y="13666"/>
                  <a:pt x="38106" y="13914"/>
                </a:cubicBezTo>
                <a:cubicBezTo>
                  <a:pt x="38226" y="14262"/>
                  <a:pt x="38395" y="14609"/>
                  <a:pt x="38539" y="14956"/>
                </a:cubicBezTo>
                <a:cubicBezTo>
                  <a:pt x="38780" y="14733"/>
                  <a:pt x="39021" y="14510"/>
                  <a:pt x="39237" y="14237"/>
                </a:cubicBezTo>
                <a:cubicBezTo>
                  <a:pt x="43787" y="8334"/>
                  <a:pt x="49757" y="5481"/>
                  <a:pt x="57051" y="5630"/>
                </a:cubicBezTo>
                <a:cubicBezTo>
                  <a:pt x="59434" y="5704"/>
                  <a:pt x="61889" y="5729"/>
                  <a:pt x="64224" y="6225"/>
                </a:cubicBezTo>
                <a:cubicBezTo>
                  <a:pt x="72072" y="7862"/>
                  <a:pt x="77753" y="12302"/>
                  <a:pt x="80256" y="20363"/>
                </a:cubicBezTo>
                <a:cubicBezTo>
                  <a:pt x="81941" y="25795"/>
                  <a:pt x="81147" y="31128"/>
                  <a:pt x="78836" y="36238"/>
                </a:cubicBezTo>
                <a:cubicBezTo>
                  <a:pt x="76140" y="42190"/>
                  <a:pt x="72240" y="47201"/>
                  <a:pt x="67233" y="51293"/>
                </a:cubicBezTo>
                <a:cubicBezTo>
                  <a:pt x="66896" y="51541"/>
                  <a:pt x="66559" y="51765"/>
                  <a:pt x="66270" y="52038"/>
                </a:cubicBezTo>
                <a:cubicBezTo>
                  <a:pt x="66126" y="52162"/>
                  <a:pt x="66006" y="52335"/>
                  <a:pt x="65885" y="52484"/>
                </a:cubicBezTo>
                <a:cubicBezTo>
                  <a:pt x="66078" y="52608"/>
                  <a:pt x="66270" y="52831"/>
                  <a:pt x="66463" y="52856"/>
                </a:cubicBezTo>
                <a:cubicBezTo>
                  <a:pt x="69713" y="53253"/>
                  <a:pt x="72962" y="53799"/>
                  <a:pt x="76212" y="53972"/>
                </a:cubicBezTo>
                <a:cubicBezTo>
                  <a:pt x="82471" y="54319"/>
                  <a:pt x="88609" y="53551"/>
                  <a:pt x="94651" y="51839"/>
                </a:cubicBezTo>
                <a:cubicBezTo>
                  <a:pt x="101464" y="49880"/>
                  <a:pt x="106206" y="45440"/>
                  <a:pt x="109456" y="39115"/>
                </a:cubicBezTo>
                <a:cubicBezTo>
                  <a:pt x="110635" y="36808"/>
                  <a:pt x="111695" y="34427"/>
                  <a:pt x="111863" y="31748"/>
                </a:cubicBezTo>
                <a:cubicBezTo>
                  <a:pt x="111863" y="31674"/>
                  <a:pt x="111887" y="31599"/>
                  <a:pt x="111887" y="31525"/>
                </a:cubicBezTo>
                <a:cubicBezTo>
                  <a:pt x="112056" y="26936"/>
                  <a:pt x="111285" y="26738"/>
                  <a:pt x="107915" y="26539"/>
                </a:cubicBezTo>
                <a:cubicBezTo>
                  <a:pt x="104882" y="26366"/>
                  <a:pt x="102980" y="24803"/>
                  <a:pt x="101945" y="21901"/>
                </a:cubicBezTo>
                <a:cubicBezTo>
                  <a:pt x="101247" y="19966"/>
                  <a:pt x="100405" y="18131"/>
                  <a:pt x="100405" y="15973"/>
                </a:cubicBezTo>
                <a:cubicBezTo>
                  <a:pt x="100429" y="13716"/>
                  <a:pt x="100910" y="11632"/>
                  <a:pt x="101921" y="9623"/>
                </a:cubicBezTo>
                <a:cubicBezTo>
                  <a:pt x="102355" y="8755"/>
                  <a:pt x="102643" y="7689"/>
                  <a:pt x="102619" y="6696"/>
                </a:cubicBezTo>
                <a:cubicBezTo>
                  <a:pt x="102571" y="4489"/>
                  <a:pt x="101295" y="3373"/>
                  <a:pt x="99129" y="3348"/>
                </a:cubicBezTo>
                <a:cubicBezTo>
                  <a:pt x="98455" y="3323"/>
                  <a:pt x="97781" y="3447"/>
                  <a:pt x="97131" y="3323"/>
                </a:cubicBezTo>
                <a:cubicBezTo>
                  <a:pt x="96770" y="3249"/>
                  <a:pt x="96337" y="2852"/>
                  <a:pt x="96168" y="2505"/>
                </a:cubicBezTo>
                <a:cubicBezTo>
                  <a:pt x="96096" y="2356"/>
                  <a:pt x="96481" y="1761"/>
                  <a:pt x="96794" y="1612"/>
                </a:cubicBezTo>
                <a:cubicBezTo>
                  <a:pt x="98936" y="545"/>
                  <a:pt x="101103" y="0"/>
                  <a:pt x="103558" y="595"/>
                </a:cubicBezTo>
                <a:cubicBezTo>
                  <a:pt x="109167" y="1959"/>
                  <a:pt x="112633" y="5952"/>
                  <a:pt x="115305" y="10789"/>
                </a:cubicBezTo>
                <a:cubicBezTo>
                  <a:pt x="119013" y="17461"/>
                  <a:pt x="119999" y="24704"/>
                  <a:pt x="118074" y="32145"/>
                </a:cubicBezTo>
                <a:cubicBezTo>
                  <a:pt x="116678" y="37577"/>
                  <a:pt x="113741" y="42315"/>
                  <a:pt x="110130" y="46581"/>
                </a:cubicBezTo>
                <a:cubicBezTo>
                  <a:pt x="107049" y="50227"/>
                  <a:pt x="103293" y="52856"/>
                  <a:pt x="98816" y="54468"/>
                </a:cubicBezTo>
                <a:cubicBezTo>
                  <a:pt x="92196" y="56849"/>
                  <a:pt x="85360" y="57891"/>
                  <a:pt x="76645" y="57866"/>
                </a:cubicBezTo>
                <a:close/>
                <a:moveTo>
                  <a:pt x="76236" y="26316"/>
                </a:moveTo>
                <a:cubicBezTo>
                  <a:pt x="76164" y="25126"/>
                  <a:pt x="76164" y="24233"/>
                  <a:pt x="76068" y="23340"/>
                </a:cubicBezTo>
                <a:cubicBezTo>
                  <a:pt x="75490" y="18453"/>
                  <a:pt x="73059" y="14882"/>
                  <a:pt x="68774" y="12724"/>
                </a:cubicBezTo>
                <a:cubicBezTo>
                  <a:pt x="67715" y="12178"/>
                  <a:pt x="66583" y="11707"/>
                  <a:pt x="65452" y="11310"/>
                </a:cubicBezTo>
                <a:cubicBezTo>
                  <a:pt x="56569" y="8259"/>
                  <a:pt x="48794" y="9946"/>
                  <a:pt x="42126" y="16891"/>
                </a:cubicBezTo>
                <a:cubicBezTo>
                  <a:pt x="39117" y="20041"/>
                  <a:pt x="38106" y="23761"/>
                  <a:pt x="38539" y="28028"/>
                </a:cubicBezTo>
                <a:cubicBezTo>
                  <a:pt x="38900" y="31773"/>
                  <a:pt x="39983" y="35295"/>
                  <a:pt x="41572" y="38644"/>
                </a:cubicBezTo>
                <a:cubicBezTo>
                  <a:pt x="42752" y="41124"/>
                  <a:pt x="44148" y="43505"/>
                  <a:pt x="46363" y="45167"/>
                </a:cubicBezTo>
                <a:cubicBezTo>
                  <a:pt x="50094" y="47945"/>
                  <a:pt x="54234" y="49731"/>
                  <a:pt x="58736" y="50797"/>
                </a:cubicBezTo>
                <a:cubicBezTo>
                  <a:pt x="60565" y="51219"/>
                  <a:pt x="62010" y="50797"/>
                  <a:pt x="63358" y="49632"/>
                </a:cubicBezTo>
                <a:cubicBezTo>
                  <a:pt x="66054" y="47275"/>
                  <a:pt x="68557" y="44720"/>
                  <a:pt x="70772" y="41868"/>
                </a:cubicBezTo>
                <a:cubicBezTo>
                  <a:pt x="74431" y="37205"/>
                  <a:pt x="75875" y="31847"/>
                  <a:pt x="76236" y="26316"/>
                </a:cubicBezTo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5B2C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290464" y="0"/>
            <a:ext cx="6737920" cy="3158400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изготовления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Sasha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91631"/>
            <a:ext cx="220792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172" y="1540118"/>
            <a:ext cx="1944216" cy="1651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477" y="1535705"/>
            <a:ext cx="3599086" cy="1656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36" y="3435844"/>
            <a:ext cx="3195042" cy="149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68410"/>
            <a:ext cx="1944215" cy="143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Sasha\Desktop\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831" y="3500977"/>
            <a:ext cx="2543732" cy="1433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388" y="4749900"/>
            <a:ext cx="91056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/>
              <a:pPr lvl="0" algn="ctr">
                <a:spcBef>
                  <a:spcPts val="0"/>
                </a:spcBef>
                <a:buNone/>
              </a:pPr>
              <a:t>9</a:t>
            </a:fld>
            <a:endParaRPr lang="en" dirty="0"/>
          </a:p>
        </p:txBody>
      </p:sp>
      <p:sp>
        <p:nvSpPr>
          <p:cNvPr id="150" name="Shape 150"/>
          <p:cNvSpPr/>
          <p:nvPr/>
        </p:nvSpPr>
        <p:spPr>
          <a:xfrm>
            <a:off x="4369200" y="862355"/>
            <a:ext cx="405600" cy="39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6645" y="57866"/>
                </a:moveTo>
                <a:cubicBezTo>
                  <a:pt x="73203" y="57842"/>
                  <a:pt x="68076" y="57296"/>
                  <a:pt x="62996" y="56353"/>
                </a:cubicBezTo>
                <a:cubicBezTo>
                  <a:pt x="61841" y="56155"/>
                  <a:pt x="61095" y="56353"/>
                  <a:pt x="60469" y="57346"/>
                </a:cubicBezTo>
                <a:cubicBezTo>
                  <a:pt x="59097" y="59454"/>
                  <a:pt x="57604" y="61488"/>
                  <a:pt x="56353" y="63670"/>
                </a:cubicBezTo>
                <a:cubicBezTo>
                  <a:pt x="54932" y="66176"/>
                  <a:pt x="54788" y="69028"/>
                  <a:pt x="54788" y="71880"/>
                </a:cubicBezTo>
                <a:cubicBezTo>
                  <a:pt x="54788" y="72054"/>
                  <a:pt x="54884" y="72327"/>
                  <a:pt x="55005" y="72377"/>
                </a:cubicBezTo>
                <a:cubicBezTo>
                  <a:pt x="55149" y="72426"/>
                  <a:pt x="55414" y="72302"/>
                  <a:pt x="55534" y="72178"/>
                </a:cubicBezTo>
                <a:cubicBezTo>
                  <a:pt x="56280" y="71310"/>
                  <a:pt x="57027" y="70417"/>
                  <a:pt x="57749" y="69524"/>
                </a:cubicBezTo>
                <a:cubicBezTo>
                  <a:pt x="62347" y="63819"/>
                  <a:pt x="70002" y="64787"/>
                  <a:pt x="74022" y="67292"/>
                </a:cubicBezTo>
                <a:cubicBezTo>
                  <a:pt x="74431" y="67540"/>
                  <a:pt x="74816" y="67862"/>
                  <a:pt x="75081" y="68234"/>
                </a:cubicBezTo>
                <a:cubicBezTo>
                  <a:pt x="77151" y="71161"/>
                  <a:pt x="78427" y="74386"/>
                  <a:pt x="78042" y="78057"/>
                </a:cubicBezTo>
                <a:cubicBezTo>
                  <a:pt x="77897" y="79446"/>
                  <a:pt x="77488" y="80934"/>
                  <a:pt x="76814" y="82149"/>
                </a:cubicBezTo>
                <a:cubicBezTo>
                  <a:pt x="75105" y="85101"/>
                  <a:pt x="73155" y="87879"/>
                  <a:pt x="71374" y="90806"/>
                </a:cubicBezTo>
                <a:cubicBezTo>
                  <a:pt x="69905" y="93187"/>
                  <a:pt x="68437" y="95568"/>
                  <a:pt x="67233" y="98073"/>
                </a:cubicBezTo>
                <a:cubicBezTo>
                  <a:pt x="65789" y="101099"/>
                  <a:pt x="65957" y="104274"/>
                  <a:pt x="67474" y="107250"/>
                </a:cubicBezTo>
                <a:cubicBezTo>
                  <a:pt x="68341" y="108912"/>
                  <a:pt x="69424" y="110549"/>
                  <a:pt x="70651" y="111963"/>
                </a:cubicBezTo>
                <a:cubicBezTo>
                  <a:pt x="72240" y="113774"/>
                  <a:pt x="74551" y="114270"/>
                  <a:pt x="76766" y="114791"/>
                </a:cubicBezTo>
                <a:cubicBezTo>
                  <a:pt x="85311" y="116775"/>
                  <a:pt x="91907" y="111789"/>
                  <a:pt x="95181" y="105589"/>
                </a:cubicBezTo>
                <a:cubicBezTo>
                  <a:pt x="96529" y="103009"/>
                  <a:pt x="97396" y="100281"/>
                  <a:pt x="97227" y="97304"/>
                </a:cubicBezTo>
                <a:cubicBezTo>
                  <a:pt x="97059" y="93856"/>
                  <a:pt x="95013" y="91674"/>
                  <a:pt x="91691" y="91326"/>
                </a:cubicBezTo>
                <a:cubicBezTo>
                  <a:pt x="90680" y="91227"/>
                  <a:pt x="89693" y="91277"/>
                  <a:pt x="88970" y="92219"/>
                </a:cubicBezTo>
                <a:cubicBezTo>
                  <a:pt x="88802" y="92418"/>
                  <a:pt x="88609" y="92616"/>
                  <a:pt x="88369" y="92740"/>
                </a:cubicBezTo>
                <a:cubicBezTo>
                  <a:pt x="88224" y="92840"/>
                  <a:pt x="87983" y="92864"/>
                  <a:pt x="87839" y="92790"/>
                </a:cubicBezTo>
                <a:cubicBezTo>
                  <a:pt x="87743" y="92740"/>
                  <a:pt x="87695" y="92393"/>
                  <a:pt x="87767" y="92294"/>
                </a:cubicBezTo>
                <a:cubicBezTo>
                  <a:pt x="89187" y="90235"/>
                  <a:pt x="90824" y="88449"/>
                  <a:pt x="93327" y="87829"/>
                </a:cubicBezTo>
                <a:cubicBezTo>
                  <a:pt x="93833" y="87705"/>
                  <a:pt x="94387" y="87656"/>
                  <a:pt x="94916" y="87680"/>
                </a:cubicBezTo>
                <a:cubicBezTo>
                  <a:pt x="98286" y="87953"/>
                  <a:pt x="101801" y="92120"/>
                  <a:pt x="101512" y="95618"/>
                </a:cubicBezTo>
                <a:cubicBezTo>
                  <a:pt x="101271" y="98569"/>
                  <a:pt x="100670" y="101471"/>
                  <a:pt x="99586" y="104224"/>
                </a:cubicBezTo>
                <a:cubicBezTo>
                  <a:pt x="96577" y="111914"/>
                  <a:pt x="90920" y="116453"/>
                  <a:pt x="83289" y="118511"/>
                </a:cubicBezTo>
                <a:cubicBezTo>
                  <a:pt x="79727" y="119454"/>
                  <a:pt x="76068" y="120000"/>
                  <a:pt x="72385" y="119826"/>
                </a:cubicBezTo>
                <a:cubicBezTo>
                  <a:pt x="64561" y="119429"/>
                  <a:pt x="56810" y="118462"/>
                  <a:pt x="49588" y="114989"/>
                </a:cubicBezTo>
                <a:cubicBezTo>
                  <a:pt x="40296" y="110525"/>
                  <a:pt x="33797" y="103505"/>
                  <a:pt x="31390" y="93038"/>
                </a:cubicBezTo>
                <a:cubicBezTo>
                  <a:pt x="29753" y="85969"/>
                  <a:pt x="30355" y="79049"/>
                  <a:pt x="33917" y="72649"/>
                </a:cubicBezTo>
                <a:cubicBezTo>
                  <a:pt x="35891" y="69152"/>
                  <a:pt x="38611" y="66473"/>
                  <a:pt x="42583" y="65481"/>
                </a:cubicBezTo>
                <a:cubicBezTo>
                  <a:pt x="43233" y="65332"/>
                  <a:pt x="43907" y="65233"/>
                  <a:pt x="44557" y="65183"/>
                </a:cubicBezTo>
                <a:cubicBezTo>
                  <a:pt x="48312" y="64960"/>
                  <a:pt x="49540" y="65779"/>
                  <a:pt x="50984" y="69350"/>
                </a:cubicBezTo>
                <a:cubicBezTo>
                  <a:pt x="51057" y="69524"/>
                  <a:pt x="51201" y="69673"/>
                  <a:pt x="51321" y="69822"/>
                </a:cubicBezTo>
                <a:cubicBezTo>
                  <a:pt x="51418" y="69673"/>
                  <a:pt x="51562" y="69549"/>
                  <a:pt x="51586" y="69400"/>
                </a:cubicBezTo>
                <a:cubicBezTo>
                  <a:pt x="52477" y="64762"/>
                  <a:pt x="54716" y="60793"/>
                  <a:pt x="57243" y="56949"/>
                </a:cubicBezTo>
                <a:cubicBezTo>
                  <a:pt x="57388" y="56725"/>
                  <a:pt x="57556" y="56502"/>
                  <a:pt x="57725" y="56304"/>
                </a:cubicBezTo>
                <a:cubicBezTo>
                  <a:pt x="58134" y="55733"/>
                  <a:pt x="57917" y="55485"/>
                  <a:pt x="57364" y="55262"/>
                </a:cubicBezTo>
                <a:cubicBezTo>
                  <a:pt x="54980" y="54344"/>
                  <a:pt x="52573" y="53501"/>
                  <a:pt x="50262" y="52410"/>
                </a:cubicBezTo>
                <a:cubicBezTo>
                  <a:pt x="43522" y="49185"/>
                  <a:pt x="38876" y="43877"/>
                  <a:pt x="36324" y="36684"/>
                </a:cubicBezTo>
                <a:cubicBezTo>
                  <a:pt x="35025" y="32988"/>
                  <a:pt x="34326" y="29144"/>
                  <a:pt x="34182" y="25175"/>
                </a:cubicBezTo>
                <a:cubicBezTo>
                  <a:pt x="34110" y="22273"/>
                  <a:pt x="34062" y="19421"/>
                  <a:pt x="34471" y="16544"/>
                </a:cubicBezTo>
                <a:cubicBezTo>
                  <a:pt x="34808" y="14113"/>
                  <a:pt x="33773" y="12079"/>
                  <a:pt x="32184" y="10392"/>
                </a:cubicBezTo>
                <a:cubicBezTo>
                  <a:pt x="28573" y="6548"/>
                  <a:pt x="24072" y="5159"/>
                  <a:pt x="19017" y="5878"/>
                </a:cubicBezTo>
                <a:cubicBezTo>
                  <a:pt x="11458" y="6969"/>
                  <a:pt x="7606" y="13691"/>
                  <a:pt x="6812" y="18503"/>
                </a:cubicBezTo>
                <a:cubicBezTo>
                  <a:pt x="6234" y="21827"/>
                  <a:pt x="7462" y="24754"/>
                  <a:pt x="9821" y="27085"/>
                </a:cubicBezTo>
                <a:cubicBezTo>
                  <a:pt x="11289" y="28524"/>
                  <a:pt x="12974" y="29020"/>
                  <a:pt x="14972" y="28052"/>
                </a:cubicBezTo>
                <a:cubicBezTo>
                  <a:pt x="16224" y="27432"/>
                  <a:pt x="16657" y="27829"/>
                  <a:pt x="16585" y="29268"/>
                </a:cubicBezTo>
                <a:cubicBezTo>
                  <a:pt x="16513" y="31326"/>
                  <a:pt x="15430" y="32691"/>
                  <a:pt x="13552" y="33410"/>
                </a:cubicBezTo>
                <a:cubicBezTo>
                  <a:pt x="10688" y="34526"/>
                  <a:pt x="8328" y="33534"/>
                  <a:pt x="6162" y="31649"/>
                </a:cubicBezTo>
                <a:cubicBezTo>
                  <a:pt x="4597" y="30260"/>
                  <a:pt x="3634" y="28474"/>
                  <a:pt x="2984" y="26465"/>
                </a:cubicBezTo>
                <a:cubicBezTo>
                  <a:pt x="0" y="17015"/>
                  <a:pt x="5199" y="4415"/>
                  <a:pt x="17307" y="2033"/>
                </a:cubicBezTo>
                <a:cubicBezTo>
                  <a:pt x="19883" y="1537"/>
                  <a:pt x="22483" y="1264"/>
                  <a:pt x="25083" y="1711"/>
                </a:cubicBezTo>
                <a:cubicBezTo>
                  <a:pt x="31558" y="2827"/>
                  <a:pt x="35675" y="6845"/>
                  <a:pt x="37865" y="13121"/>
                </a:cubicBezTo>
                <a:cubicBezTo>
                  <a:pt x="37961" y="13393"/>
                  <a:pt x="38010" y="13666"/>
                  <a:pt x="38106" y="13914"/>
                </a:cubicBezTo>
                <a:cubicBezTo>
                  <a:pt x="38226" y="14262"/>
                  <a:pt x="38395" y="14609"/>
                  <a:pt x="38539" y="14956"/>
                </a:cubicBezTo>
                <a:cubicBezTo>
                  <a:pt x="38780" y="14733"/>
                  <a:pt x="39021" y="14510"/>
                  <a:pt x="39237" y="14237"/>
                </a:cubicBezTo>
                <a:cubicBezTo>
                  <a:pt x="43787" y="8334"/>
                  <a:pt x="49757" y="5481"/>
                  <a:pt x="57051" y="5630"/>
                </a:cubicBezTo>
                <a:cubicBezTo>
                  <a:pt x="59434" y="5704"/>
                  <a:pt x="61889" y="5729"/>
                  <a:pt x="64224" y="6225"/>
                </a:cubicBezTo>
                <a:cubicBezTo>
                  <a:pt x="72072" y="7862"/>
                  <a:pt x="77753" y="12302"/>
                  <a:pt x="80256" y="20363"/>
                </a:cubicBezTo>
                <a:cubicBezTo>
                  <a:pt x="81941" y="25795"/>
                  <a:pt x="81147" y="31128"/>
                  <a:pt x="78836" y="36238"/>
                </a:cubicBezTo>
                <a:cubicBezTo>
                  <a:pt x="76140" y="42190"/>
                  <a:pt x="72240" y="47201"/>
                  <a:pt x="67233" y="51293"/>
                </a:cubicBezTo>
                <a:cubicBezTo>
                  <a:pt x="66896" y="51541"/>
                  <a:pt x="66559" y="51765"/>
                  <a:pt x="66270" y="52038"/>
                </a:cubicBezTo>
                <a:cubicBezTo>
                  <a:pt x="66126" y="52162"/>
                  <a:pt x="66006" y="52335"/>
                  <a:pt x="65885" y="52484"/>
                </a:cubicBezTo>
                <a:cubicBezTo>
                  <a:pt x="66078" y="52608"/>
                  <a:pt x="66270" y="52831"/>
                  <a:pt x="66463" y="52856"/>
                </a:cubicBezTo>
                <a:cubicBezTo>
                  <a:pt x="69713" y="53253"/>
                  <a:pt x="72962" y="53799"/>
                  <a:pt x="76212" y="53972"/>
                </a:cubicBezTo>
                <a:cubicBezTo>
                  <a:pt x="82471" y="54319"/>
                  <a:pt x="88609" y="53551"/>
                  <a:pt x="94651" y="51839"/>
                </a:cubicBezTo>
                <a:cubicBezTo>
                  <a:pt x="101464" y="49880"/>
                  <a:pt x="106206" y="45440"/>
                  <a:pt x="109456" y="39115"/>
                </a:cubicBezTo>
                <a:cubicBezTo>
                  <a:pt x="110635" y="36808"/>
                  <a:pt x="111695" y="34427"/>
                  <a:pt x="111863" y="31748"/>
                </a:cubicBezTo>
                <a:cubicBezTo>
                  <a:pt x="111863" y="31674"/>
                  <a:pt x="111887" y="31599"/>
                  <a:pt x="111887" y="31525"/>
                </a:cubicBezTo>
                <a:cubicBezTo>
                  <a:pt x="112056" y="26936"/>
                  <a:pt x="111285" y="26738"/>
                  <a:pt x="107915" y="26539"/>
                </a:cubicBezTo>
                <a:cubicBezTo>
                  <a:pt x="104882" y="26366"/>
                  <a:pt x="102980" y="24803"/>
                  <a:pt x="101945" y="21901"/>
                </a:cubicBezTo>
                <a:cubicBezTo>
                  <a:pt x="101247" y="19966"/>
                  <a:pt x="100405" y="18131"/>
                  <a:pt x="100405" y="15973"/>
                </a:cubicBezTo>
                <a:cubicBezTo>
                  <a:pt x="100429" y="13716"/>
                  <a:pt x="100910" y="11632"/>
                  <a:pt x="101921" y="9623"/>
                </a:cubicBezTo>
                <a:cubicBezTo>
                  <a:pt x="102355" y="8755"/>
                  <a:pt x="102643" y="7689"/>
                  <a:pt x="102619" y="6696"/>
                </a:cubicBezTo>
                <a:cubicBezTo>
                  <a:pt x="102571" y="4489"/>
                  <a:pt x="101295" y="3373"/>
                  <a:pt x="99129" y="3348"/>
                </a:cubicBezTo>
                <a:cubicBezTo>
                  <a:pt x="98455" y="3323"/>
                  <a:pt x="97781" y="3447"/>
                  <a:pt x="97131" y="3323"/>
                </a:cubicBezTo>
                <a:cubicBezTo>
                  <a:pt x="96770" y="3249"/>
                  <a:pt x="96337" y="2852"/>
                  <a:pt x="96168" y="2505"/>
                </a:cubicBezTo>
                <a:cubicBezTo>
                  <a:pt x="96096" y="2356"/>
                  <a:pt x="96481" y="1761"/>
                  <a:pt x="96794" y="1612"/>
                </a:cubicBezTo>
                <a:cubicBezTo>
                  <a:pt x="98936" y="545"/>
                  <a:pt x="101103" y="0"/>
                  <a:pt x="103558" y="595"/>
                </a:cubicBezTo>
                <a:cubicBezTo>
                  <a:pt x="109167" y="1959"/>
                  <a:pt x="112633" y="5952"/>
                  <a:pt x="115305" y="10789"/>
                </a:cubicBezTo>
                <a:cubicBezTo>
                  <a:pt x="119013" y="17461"/>
                  <a:pt x="119999" y="24704"/>
                  <a:pt x="118074" y="32145"/>
                </a:cubicBezTo>
                <a:cubicBezTo>
                  <a:pt x="116678" y="37577"/>
                  <a:pt x="113741" y="42315"/>
                  <a:pt x="110130" y="46581"/>
                </a:cubicBezTo>
                <a:cubicBezTo>
                  <a:pt x="107049" y="50227"/>
                  <a:pt x="103293" y="52856"/>
                  <a:pt x="98816" y="54468"/>
                </a:cubicBezTo>
                <a:cubicBezTo>
                  <a:pt x="92196" y="56849"/>
                  <a:pt x="85360" y="57891"/>
                  <a:pt x="76645" y="57866"/>
                </a:cubicBezTo>
                <a:close/>
                <a:moveTo>
                  <a:pt x="76236" y="26316"/>
                </a:moveTo>
                <a:cubicBezTo>
                  <a:pt x="76164" y="25126"/>
                  <a:pt x="76164" y="24233"/>
                  <a:pt x="76068" y="23340"/>
                </a:cubicBezTo>
                <a:cubicBezTo>
                  <a:pt x="75490" y="18453"/>
                  <a:pt x="73059" y="14882"/>
                  <a:pt x="68774" y="12724"/>
                </a:cubicBezTo>
                <a:cubicBezTo>
                  <a:pt x="67715" y="12178"/>
                  <a:pt x="66583" y="11707"/>
                  <a:pt x="65452" y="11310"/>
                </a:cubicBezTo>
                <a:cubicBezTo>
                  <a:pt x="56569" y="8259"/>
                  <a:pt x="48794" y="9946"/>
                  <a:pt x="42126" y="16891"/>
                </a:cubicBezTo>
                <a:cubicBezTo>
                  <a:pt x="39117" y="20041"/>
                  <a:pt x="38106" y="23761"/>
                  <a:pt x="38539" y="28028"/>
                </a:cubicBezTo>
                <a:cubicBezTo>
                  <a:pt x="38900" y="31773"/>
                  <a:pt x="39983" y="35295"/>
                  <a:pt x="41572" y="38644"/>
                </a:cubicBezTo>
                <a:cubicBezTo>
                  <a:pt x="42752" y="41124"/>
                  <a:pt x="44148" y="43505"/>
                  <a:pt x="46363" y="45167"/>
                </a:cubicBezTo>
                <a:cubicBezTo>
                  <a:pt x="50094" y="47945"/>
                  <a:pt x="54234" y="49731"/>
                  <a:pt x="58736" y="50797"/>
                </a:cubicBezTo>
                <a:cubicBezTo>
                  <a:pt x="60565" y="51219"/>
                  <a:pt x="62010" y="50797"/>
                  <a:pt x="63358" y="49632"/>
                </a:cubicBezTo>
                <a:cubicBezTo>
                  <a:pt x="66054" y="47275"/>
                  <a:pt x="68557" y="44720"/>
                  <a:pt x="70772" y="41868"/>
                </a:cubicBezTo>
                <a:cubicBezTo>
                  <a:pt x="74431" y="37205"/>
                  <a:pt x="75875" y="31847"/>
                  <a:pt x="76236" y="26316"/>
                </a:cubicBezTo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5B2C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Рисунок 3" descr="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72" y="1563638"/>
            <a:ext cx="4043695" cy="3322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800" y="1563638"/>
            <a:ext cx="3901656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073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riss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203</Words>
  <Application>Microsoft Office PowerPoint</Application>
  <PresentationFormat>Экран (16:9)</PresentationFormat>
  <Paragraphs>74</Paragraphs>
  <Slides>16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Libre Baskerville</vt:lpstr>
      <vt:lpstr>Calibri</vt:lpstr>
      <vt:lpstr>Times New Roman</vt:lpstr>
      <vt:lpstr>Montserrat</vt:lpstr>
      <vt:lpstr>Nerissa template</vt:lpstr>
      <vt:lpstr>Муниципальное автономное общеобразовательное учреждение «средняя общеобразовательная школа им. А.Н.Арапова» </vt:lpstr>
      <vt:lpstr>Содержание</vt:lpstr>
      <vt:lpstr>Презентация PowerPoint</vt:lpstr>
      <vt:lpstr>Теоретические сведения.</vt:lpstr>
      <vt:lpstr>История</vt:lpstr>
      <vt:lpstr>Инструменты и оборудование</vt:lpstr>
      <vt:lpstr>Материалы</vt:lpstr>
      <vt:lpstr>Презентация PowerPoint</vt:lpstr>
      <vt:lpstr>Презентация PowerPoint</vt:lpstr>
      <vt:lpstr>Готовый продукт</vt:lpstr>
      <vt:lpstr>Контроль качества</vt:lpstr>
      <vt:lpstr>Экологическое обоснование</vt:lpstr>
      <vt:lpstr>Презентация PowerPoint</vt:lpstr>
      <vt:lpstr>Самооценка</vt:lpstr>
      <vt:lpstr>Источники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по технологии «Пасхальный кролик»</dc:title>
  <dc:creator>Sasha</dc:creator>
  <cp:lastModifiedBy>Александр</cp:lastModifiedBy>
  <cp:revision>28</cp:revision>
  <dcterms:modified xsi:type="dcterms:W3CDTF">2018-03-31T16:26:55Z</dcterms:modified>
</cp:coreProperties>
</file>