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72" r:id="rId2"/>
    <p:sldId id="256" r:id="rId3"/>
    <p:sldId id="268" r:id="rId4"/>
    <p:sldId id="264" r:id="rId5"/>
    <p:sldId id="263" r:id="rId6"/>
    <p:sldId id="266" r:id="rId7"/>
    <p:sldId id="275" r:id="rId8"/>
    <p:sldId id="265" r:id="rId9"/>
    <p:sldId id="269" r:id="rId10"/>
    <p:sldId id="270" r:id="rId11"/>
    <p:sldId id="271" r:id="rId12"/>
    <p:sldId id="257" r:id="rId13"/>
    <p:sldId id="276" r:id="rId14"/>
    <p:sldId id="267" r:id="rId15"/>
    <p:sldId id="258" r:id="rId16"/>
    <p:sldId id="25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381" autoAdjust="0"/>
    <p:restoredTop sz="94660"/>
  </p:normalViewPr>
  <p:slideViewPr>
    <p:cSldViewPr>
      <p:cViewPr varScale="1">
        <p:scale>
          <a:sx n="107" d="100"/>
          <a:sy n="107" d="100"/>
        </p:scale>
        <p:origin x="-16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5DB65EA-9BF0-431C-929C-EF6C58382A7E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7677816-F3B5-4F2B-9DAA-068C03EA89EC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65EA-9BF0-431C-929C-EF6C58382A7E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7816-F3B5-4F2B-9DAA-068C03EA89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65EA-9BF0-431C-929C-EF6C58382A7E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7816-F3B5-4F2B-9DAA-068C03EA89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65EA-9BF0-431C-929C-EF6C58382A7E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7816-F3B5-4F2B-9DAA-068C03EA89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65EA-9BF0-431C-929C-EF6C58382A7E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7816-F3B5-4F2B-9DAA-068C03EA89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65EA-9BF0-431C-929C-EF6C58382A7E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7816-F3B5-4F2B-9DAA-068C03EA89E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65EA-9BF0-431C-929C-EF6C58382A7E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7816-F3B5-4F2B-9DAA-068C03EA89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65EA-9BF0-431C-929C-EF6C58382A7E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7816-F3B5-4F2B-9DAA-068C03EA89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65EA-9BF0-431C-929C-EF6C58382A7E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7816-F3B5-4F2B-9DAA-068C03EA89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65EA-9BF0-431C-929C-EF6C58382A7E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7816-F3B5-4F2B-9DAA-068C03EA89EC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65EA-9BF0-431C-929C-EF6C58382A7E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7816-F3B5-4F2B-9DAA-068C03EA89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5DB65EA-9BF0-431C-929C-EF6C58382A7E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7677816-F3B5-4F2B-9DAA-068C03EA89E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1027664"/>
            <a:ext cx="4504346" cy="4921616"/>
          </a:xfrm>
        </p:spPr>
        <p:txBody>
          <a:bodyPr>
            <a:normAutofit/>
          </a:bodyPr>
          <a:lstStyle/>
          <a:p>
            <a:pPr marL="446088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Протяните ко мне руку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Побыстрее, я вас жду.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вашу детскую ладошку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 горошину кладу.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удивленьем не смотрите,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Всё ребята объясню.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 её не уроните,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Разговор с неё начну.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2406774" cy="1799848"/>
          </a:xfrm>
        </p:spPr>
      </p:pic>
    </p:spTree>
    <p:extLst>
      <p:ext uri="{BB962C8B-B14F-4D97-AF65-F5344CB8AC3E}">
        <p14:creationId xmlns:p14="http://schemas.microsoft.com/office/powerpoint/2010/main" val="106429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1043492" y="1052736"/>
            <a:ext cx="6777317" cy="4779893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внимательный</a:t>
            </a:r>
          </a:p>
          <a:p>
            <a:r>
              <a:rPr lang="ru-RU" dirty="0" smtClean="0"/>
              <a:t>хитрый </a:t>
            </a:r>
            <a:endParaRPr lang="ru-RU" dirty="0"/>
          </a:p>
          <a:p>
            <a:r>
              <a:rPr lang="ru-RU" dirty="0"/>
              <a:t>мудрый</a:t>
            </a:r>
          </a:p>
          <a:p>
            <a:r>
              <a:rPr lang="ru-RU" dirty="0" smtClean="0"/>
              <a:t>коварный</a:t>
            </a:r>
            <a:endParaRPr lang="ru-RU" dirty="0"/>
          </a:p>
          <a:p>
            <a:r>
              <a:rPr lang="ru-RU" dirty="0" smtClean="0"/>
              <a:t>мрачный</a:t>
            </a:r>
            <a:endParaRPr lang="ru-RU" dirty="0"/>
          </a:p>
          <a:p>
            <a:r>
              <a:rPr lang="ru-RU" dirty="0"/>
              <a:t>изобретательный</a:t>
            </a:r>
          </a:p>
          <a:p>
            <a:r>
              <a:rPr lang="ru-RU" dirty="0" smtClean="0"/>
              <a:t>бессердечный</a:t>
            </a:r>
          </a:p>
          <a:p>
            <a:r>
              <a:rPr lang="ru-RU" dirty="0" smtClean="0"/>
              <a:t>великодушный</a:t>
            </a:r>
            <a:endParaRPr lang="ru-RU" dirty="0"/>
          </a:p>
          <a:p>
            <a:r>
              <a:rPr lang="ru-RU" dirty="0" smtClean="0"/>
              <a:t>милосердный</a:t>
            </a:r>
            <a:endParaRPr lang="ru-RU" dirty="0"/>
          </a:p>
          <a:p>
            <a:r>
              <a:rPr lang="ru-RU" dirty="0" smtClean="0"/>
              <a:t>заботливый</a:t>
            </a:r>
          </a:p>
          <a:p>
            <a:r>
              <a:rPr lang="ru-RU" dirty="0"/>
              <a:t>эгоистичный</a:t>
            </a:r>
          </a:p>
          <a:p>
            <a:r>
              <a:rPr lang="ru-RU" dirty="0" smtClean="0"/>
              <a:t>образованный</a:t>
            </a:r>
          </a:p>
          <a:p>
            <a:r>
              <a:rPr lang="ru-RU" dirty="0"/>
              <a:t>глупый</a:t>
            </a:r>
            <a:endParaRPr lang="ru-RU" dirty="0" smtClean="0"/>
          </a:p>
          <a:p>
            <a:r>
              <a:rPr lang="ru-RU" dirty="0"/>
              <a:t>л</a:t>
            </a:r>
            <a:r>
              <a:rPr lang="ru-RU" dirty="0" smtClean="0"/>
              <a:t>юбящий</a:t>
            </a:r>
          </a:p>
          <a:p>
            <a:r>
              <a:rPr lang="ru-RU" dirty="0" smtClean="0"/>
              <a:t>добрый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143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7" y="13760"/>
            <a:ext cx="9108273" cy="68580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7" y="20181"/>
            <a:ext cx="9171839" cy="67343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9" y="48453"/>
            <a:ext cx="9115267" cy="6816435"/>
          </a:xfrm>
          <a:prstGeom prst="rect">
            <a:avLst/>
          </a:prstGeom>
        </p:spPr>
      </p:pic>
      <p:pic>
        <p:nvPicPr>
          <p:cNvPr id="6" name="ZHivet_povsyudu_krasota_-_YUrij_Antonov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3528" y="61448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39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6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6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2656"/>
            <a:ext cx="5862049" cy="6120680"/>
          </a:xfrm>
        </p:spPr>
      </p:pic>
    </p:spTree>
    <p:extLst>
      <p:ext uri="{BB962C8B-B14F-4D97-AF65-F5344CB8AC3E}">
        <p14:creationId xmlns:p14="http://schemas.microsoft.com/office/powerpoint/2010/main" val="219722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3481456"/>
          </a:xfrm>
        </p:spPr>
        <p:txBody>
          <a:bodyPr>
            <a:normAutofit/>
          </a:bodyPr>
          <a:lstStyle/>
          <a:p>
            <a:r>
              <a:rPr lang="ru-RU" dirty="0" smtClean="0"/>
              <a:t>Что я сделал хорошего?</a:t>
            </a:r>
            <a:br>
              <a:rPr lang="ru-RU" dirty="0" smtClean="0"/>
            </a:br>
            <a:r>
              <a:rPr lang="ru-RU" dirty="0" smtClean="0"/>
              <a:t>Чем я могу помочь людям?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591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59532" y="116632"/>
            <a:ext cx="6840760" cy="659735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" name="Прямая соединительная линия 6"/>
          <p:cNvCxnSpPr>
            <a:stCxn id="4" idx="0"/>
          </p:cNvCxnSpPr>
          <p:nvPr/>
        </p:nvCxnSpPr>
        <p:spPr>
          <a:xfrm>
            <a:off x="3779912" y="116632"/>
            <a:ext cx="72008" cy="3156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851920" y="3272809"/>
            <a:ext cx="2952328" cy="17403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827584" y="3272809"/>
            <a:ext cx="3024336" cy="18843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950803" y="2087505"/>
            <a:ext cx="2736303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84069" y="2240868"/>
            <a:ext cx="3024336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Красота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71800" y="4581128"/>
            <a:ext cx="201622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люди</a:t>
            </a:r>
            <a:endParaRPr lang="ru-RU" sz="6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1560" y="2204864"/>
            <a:ext cx="3096344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природа</a:t>
            </a:r>
            <a:endParaRPr lang="ru-RU" sz="6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46404" y="4653136"/>
            <a:ext cx="266429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спасёт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1560" y="2456892"/>
            <a:ext cx="309634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мир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36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208912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09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6940901" cy="4752528"/>
          </a:xfrm>
        </p:spPr>
      </p:pic>
    </p:spTree>
    <p:extLst>
      <p:ext uri="{BB962C8B-B14F-4D97-AF65-F5344CB8AC3E}">
        <p14:creationId xmlns:p14="http://schemas.microsoft.com/office/powerpoint/2010/main" val="162899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8424936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69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59532" y="132073"/>
            <a:ext cx="6840760" cy="659735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>
            <a:stCxn id="4" idx="0"/>
          </p:cNvCxnSpPr>
          <p:nvPr/>
        </p:nvCxnSpPr>
        <p:spPr>
          <a:xfrm>
            <a:off x="3779912" y="132073"/>
            <a:ext cx="72008" cy="3156177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851920" y="3272809"/>
            <a:ext cx="2952328" cy="1740367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827584" y="3272809"/>
            <a:ext cx="3024336" cy="1884383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057930" y="2496908"/>
            <a:ext cx="2736303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endParaRPr lang="ru-RU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58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1405960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endParaRPr lang="ru-RU" sz="8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211960" y="2509996"/>
            <a:ext cx="576064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2233704">
            <a:off x="2195736" y="2132856"/>
            <a:ext cx="576064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9310719">
            <a:off x="6102030" y="2134510"/>
            <a:ext cx="576064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3218248"/>
            <a:ext cx="2212257" cy="1231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реальное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3717032"/>
            <a:ext cx="2986119" cy="1231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динамическое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14480" y="3218248"/>
            <a:ext cx="2664296" cy="1231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идеальное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8228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59532" y="116632"/>
            <a:ext cx="6840760" cy="659735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" name="Прямая соединительная линия 6"/>
          <p:cNvCxnSpPr>
            <a:stCxn id="4" idx="0"/>
          </p:cNvCxnSpPr>
          <p:nvPr/>
        </p:nvCxnSpPr>
        <p:spPr>
          <a:xfrm>
            <a:off x="3779912" y="116632"/>
            <a:ext cx="72008" cy="3156177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851920" y="3272809"/>
            <a:ext cx="2952328" cy="1740367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827584" y="3272809"/>
            <a:ext cx="3024336" cy="1884383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950803" y="2087505"/>
            <a:ext cx="2736303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47714" y="5160606"/>
            <a:ext cx="2016224" cy="7200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люди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1560" y="2204864"/>
            <a:ext cx="3096344" cy="93610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81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24359" y="798493"/>
            <a:ext cx="3528392" cy="601136"/>
          </a:xfrm>
        </p:spPr>
        <p:txBody>
          <a:bodyPr>
            <a:normAutofit/>
          </a:bodyPr>
          <a:lstStyle/>
          <a:p>
            <a:endParaRPr lang="ru-RU" sz="24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4896544" cy="648072"/>
          </a:xfrm>
        </p:spPr>
        <p:txBody>
          <a:bodyPr>
            <a:noAutofit/>
          </a:bodyPr>
          <a:lstStyle/>
          <a:p>
            <a:pPr marL="68580" indent="0">
              <a:buNone/>
            </a:pPr>
            <a:endParaRPr lang="ru-RU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255839" y="4581128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255839" y="4005064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034207" y="5445224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73855" y="1165592"/>
            <a:ext cx="245798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Добра желаешь -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67857" y="1844824"/>
            <a:ext cx="2472602" cy="496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Не хвались серебром, 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73855" y="548680"/>
            <a:ext cx="2457985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Добрый скорее дело сделает, 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676476" y="2554997"/>
            <a:ext cx="24553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Добро наживай,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673855" y="3304886"/>
            <a:ext cx="2457985" cy="484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Доброму 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676476" y="5522281"/>
            <a:ext cx="24553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За добрые дела 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76476" y="4790765"/>
            <a:ext cx="245536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Кто любит добрые дела, 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659239" y="4058542"/>
            <a:ext cx="2472601" cy="522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Доброе слово лечит, 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255839" y="482148"/>
            <a:ext cx="2220278" cy="570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добром платят.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263511" y="1178120"/>
            <a:ext cx="2225328" cy="400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 злое – калечит.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238261" y="1737754"/>
            <a:ext cx="2250578" cy="5034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тому и жизнь мила.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6218938" y="3338834"/>
            <a:ext cx="2233002" cy="450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чем сердитый.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6196842" y="2492896"/>
            <a:ext cx="2358666" cy="498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добрая память.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263511" y="4149080"/>
            <a:ext cx="2325335" cy="485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 худо изживай.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6255836" y="5042793"/>
            <a:ext cx="2347015" cy="402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добро и делай.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263511" y="5810313"/>
            <a:ext cx="2339340" cy="5202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 хвались добром.</a:t>
            </a:r>
          </a:p>
        </p:txBody>
      </p:sp>
    </p:spTree>
    <p:extLst>
      <p:ext uri="{BB962C8B-B14F-4D97-AF65-F5344CB8AC3E}">
        <p14:creationId xmlns:p14="http://schemas.microsoft.com/office/powerpoint/2010/main" val="222991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70969E-6 L -0.32569 -0.397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5" y="-19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226E-6 L -0.33611 -0.555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06" y="-27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-0.01041 L -0.33646 -0.584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37" y="-287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44899E-6 L -0.32795 -0.2345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06" y="-117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09415E-6 L -0.3224 0.1105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28" y="55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50914E-6 L -0.31441 0.4142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29" y="207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98496E-6 L -0.31302 0.4302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60" y="215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03331E-6 L -0.31337 0.723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77" y="36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Мне не нравится когда…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57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ru-RU" dirty="0"/>
              <a:t>Спал цветок и вдруг проснулся –</a:t>
            </a:r>
          </a:p>
          <a:p>
            <a:pPr marL="68580" indent="0">
              <a:buNone/>
            </a:pPr>
            <a:r>
              <a:rPr lang="ru-RU" dirty="0"/>
              <a:t>Больше спать не захотел.</a:t>
            </a:r>
          </a:p>
          <a:p>
            <a:pPr marL="68580" indent="0">
              <a:buNone/>
            </a:pPr>
            <a:r>
              <a:rPr lang="ru-RU" dirty="0"/>
              <a:t>Шевельнулся, потянулся,</a:t>
            </a:r>
          </a:p>
          <a:p>
            <a:pPr marL="68580" indent="0">
              <a:buNone/>
            </a:pPr>
            <a:r>
              <a:rPr lang="ru-RU" dirty="0"/>
              <a:t>Взвился вверх и полетел.</a:t>
            </a:r>
          </a:p>
          <a:p>
            <a:pPr marL="68580" indent="0">
              <a:buNone/>
            </a:pPr>
            <a:r>
              <a:rPr lang="ru-RU" dirty="0"/>
              <a:t>Солнце утром лишь проснётся,</a:t>
            </a:r>
          </a:p>
          <a:p>
            <a:pPr marL="68580" indent="0">
              <a:buNone/>
            </a:pPr>
            <a:r>
              <a:rPr lang="ru-RU" dirty="0"/>
              <a:t>Бабочка кружит и вьётся.</a:t>
            </a:r>
          </a:p>
          <a:p>
            <a:pPr marL="6858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080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59532" y="116632"/>
            <a:ext cx="6840760" cy="659735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" name="Прямая соединительная линия 6"/>
          <p:cNvCxnSpPr>
            <a:stCxn id="4" idx="0"/>
          </p:cNvCxnSpPr>
          <p:nvPr/>
        </p:nvCxnSpPr>
        <p:spPr>
          <a:xfrm>
            <a:off x="3779912" y="116632"/>
            <a:ext cx="72008" cy="3156177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851920" y="3272809"/>
            <a:ext cx="2952328" cy="1740367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827584" y="3272809"/>
            <a:ext cx="3024336" cy="1884383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067945" y="2633817"/>
            <a:ext cx="2736303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43808" y="5243581"/>
            <a:ext cx="2016224" cy="7200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люди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9552" y="2484983"/>
            <a:ext cx="2952328" cy="93610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природа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07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491</TotalTime>
  <Words>130</Words>
  <Application>Microsoft Office PowerPoint</Application>
  <PresentationFormat>Экран (4:3)</PresentationFormat>
  <Paragraphs>56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Остин</vt:lpstr>
      <vt:lpstr> Протяните ко мне руку Побыстрее, я вас жду. В вашу детскую ладошку Я горошину кладу. С удивленьем не смотрите, Всё ребята объясню. Вы её не уроните, Разговор с неё начну.  </vt:lpstr>
      <vt:lpstr>Презентация PowerPoint</vt:lpstr>
      <vt:lpstr>Презентация PowerPoint</vt:lpstr>
      <vt:lpstr>Я</vt:lpstr>
      <vt:lpstr>Презентация PowerPoint</vt:lpstr>
      <vt:lpstr>Презентация PowerPoint</vt:lpstr>
      <vt:lpstr>Мне не нравится когда…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я сделал хорошего? Чем я могу помочь людям?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EKU</dc:creator>
  <cp:lastModifiedBy>EKU</cp:lastModifiedBy>
  <cp:revision>40</cp:revision>
  <dcterms:created xsi:type="dcterms:W3CDTF">2017-11-25T12:25:09Z</dcterms:created>
  <dcterms:modified xsi:type="dcterms:W3CDTF">2018-04-02T14:28:40Z</dcterms:modified>
</cp:coreProperties>
</file>