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7" r:id="rId4"/>
    <p:sldId id="265" r:id="rId5"/>
    <p:sldId id="281" r:id="rId6"/>
    <p:sldId id="261" r:id="rId7"/>
    <p:sldId id="263" r:id="rId8"/>
    <p:sldId id="264" r:id="rId9"/>
    <p:sldId id="277" r:id="rId10"/>
    <p:sldId id="274" r:id="rId11"/>
    <p:sldId id="275" r:id="rId12"/>
    <p:sldId id="278" r:id="rId13"/>
    <p:sldId id="283" r:id="rId14"/>
    <p:sldId id="273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61385-FE6E-40A6-84B4-3667A3DF4E75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9C3CA-F74B-401F-96D7-DC2682398A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512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C3CA-F74B-401F-96D7-DC2682398AB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241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1B01-C977-41D9-8F76-B421D1923AAE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B7-C3C7-418F-AC69-E066203C3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15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1B01-C977-41D9-8F76-B421D1923AAE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B7-C3C7-418F-AC69-E066203C3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681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1B01-C977-41D9-8F76-B421D1923AAE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B7-C3C7-418F-AC69-E066203C3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71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1B01-C977-41D9-8F76-B421D1923AAE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B7-C3C7-418F-AC69-E066203C3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3584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1B01-C977-41D9-8F76-B421D1923AAE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B7-C3C7-418F-AC69-E066203C3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095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1B01-C977-41D9-8F76-B421D1923AAE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B7-C3C7-418F-AC69-E066203C3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17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1B01-C977-41D9-8F76-B421D1923AAE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B7-C3C7-418F-AC69-E066203C3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359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1B01-C977-41D9-8F76-B421D1923AAE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B7-C3C7-418F-AC69-E066203C3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568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1B01-C977-41D9-8F76-B421D1923AAE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B7-C3C7-418F-AC69-E066203C3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581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1B01-C977-41D9-8F76-B421D1923AAE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B7-C3C7-418F-AC69-E066203C3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393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1B01-C977-41D9-8F76-B421D1923AAE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FB7-C3C7-418F-AC69-E066203C3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558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1B01-C977-41D9-8F76-B421D1923AAE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A9FB7-C3C7-418F-AC69-E066203C3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376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04666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Исследовательский проект «Почему извергаются вулканы»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5517232"/>
            <a:ext cx="5177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Выполнил : </a:t>
            </a:r>
            <a:r>
              <a:rPr lang="ru-RU" sz="2400" b="1" dirty="0" err="1" smtClean="0">
                <a:solidFill>
                  <a:srgbClr val="FFFF00"/>
                </a:solidFill>
              </a:rPr>
              <a:t>Дурницын</a:t>
            </a:r>
            <a:r>
              <a:rPr lang="ru-RU" sz="2400" b="1" dirty="0" smtClean="0">
                <a:solidFill>
                  <a:srgbClr val="FFFF00"/>
                </a:solidFill>
              </a:rPr>
              <a:t> Александр, ученик 3 «В» класса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МБОУ СОШ № 170 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06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892" b="4979"/>
          <a:stretch/>
        </p:blipFill>
        <p:spPr>
          <a:xfrm>
            <a:off x="934301" y="2285992"/>
            <a:ext cx="2780443" cy="37261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51920" y="3206940"/>
            <a:ext cx="47525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Делаем макет вулкана.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Насыпаем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«кратер» 2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ст.л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соды.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Наливаем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ст.л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жидкости для мытья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посуды . Добавляем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краситель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цвета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31493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642" y="836712"/>
            <a:ext cx="8255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этого мне  необходимо: модель вулкана, сделанная из соленого теста; питьевая сода, уксус, немного красителя; жидкость для мытья посуды 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11959" y="260648"/>
            <a:ext cx="2495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Эксперимент</a:t>
            </a:r>
          </a:p>
        </p:txBody>
      </p:sp>
    </p:spTree>
    <p:extLst>
      <p:ext uri="{BB962C8B-B14F-4D97-AF65-F5344CB8AC3E}">
        <p14:creationId xmlns="" xmlns:p14="http://schemas.microsoft.com/office/powerpoint/2010/main" val="8046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16" t="23683" r="12852" b="17611"/>
          <a:stretch/>
        </p:blipFill>
        <p:spPr>
          <a:xfrm>
            <a:off x="1275495" y="2746899"/>
            <a:ext cx="2431487" cy="21840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3968" y="3100248"/>
            <a:ext cx="3600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Наблюдаем «извержение вулкана»   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157192"/>
            <a:ext cx="87808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проведенного эксперимента можно сделать следующий вывод: при соединении соды и уксуса происходит реакция с выделением газа, который пузырится, заставляя массу переливаться через края «кратера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5"/>
            <a:ext cx="2369364" cy="219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476672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Вливаем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уксус в кратер.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69269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21297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70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63688" y="164123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люди живут рядом с вулканами?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05" y="836712"/>
            <a:ext cx="831043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226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" y="-1"/>
            <a:ext cx="4571024" cy="34282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0507" y="3429000"/>
            <a:ext cx="4583493" cy="3437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1" y="0"/>
            <a:ext cx="4572000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428999"/>
            <a:ext cx="457200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00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7129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Заключение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Целью </a:t>
            </a:r>
            <a:r>
              <a:rPr lang="ru-RU" b="1" dirty="0">
                <a:solidFill>
                  <a:schemeClr val="bg1"/>
                </a:solidFill>
              </a:rPr>
              <a:t>моей работы было желание расширить знания о вулканах.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Я </a:t>
            </a:r>
            <a:r>
              <a:rPr lang="ru-RU" b="1" dirty="0">
                <a:solidFill>
                  <a:schemeClr val="bg1"/>
                </a:solidFill>
              </a:rPr>
              <a:t>сделал вывод, что вулкан – это дыра в земной коре. При извержении вулкана из недр Земли на поверхность через эту дыру извергаются очень горячие расплавленные горные породы. Извержение вулкана, вероятно, самое удивительное зрелище в природе, но и самое опасное.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5373216"/>
            <a:ext cx="6660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Спасибо за внимание!!!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006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6"/>
            <a:ext cx="8712968" cy="57214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Цель проекта:  понять, как происходит извержение.</a:t>
            </a:r>
          </a:p>
          <a:p>
            <a:pPr>
              <a:buNone/>
            </a:pPr>
            <a:r>
              <a:rPr lang="ru-RU" dirty="0" smtClean="0"/>
              <a:t> Задачи проекта: </a:t>
            </a:r>
          </a:p>
          <a:p>
            <a:pPr>
              <a:buFontTx/>
              <a:buChar char="-"/>
            </a:pPr>
            <a:r>
              <a:rPr lang="ru-RU" dirty="0" smtClean="0"/>
              <a:t>узнать строение и виды вулканов;</a:t>
            </a:r>
          </a:p>
          <a:p>
            <a:pPr>
              <a:buFontTx/>
              <a:buChar char="-"/>
            </a:pPr>
            <a:r>
              <a:rPr lang="ru-RU" dirty="0" smtClean="0"/>
              <a:t>провести опрос среди одноклассников о вулканах</a:t>
            </a:r>
          </a:p>
          <a:p>
            <a:pPr>
              <a:buFontTx/>
              <a:buChar char="-"/>
            </a:pPr>
            <a:r>
              <a:rPr lang="ru-RU" dirty="0" smtClean="0"/>
              <a:t>создать модель вулкана в домашних условиях;</a:t>
            </a:r>
          </a:p>
          <a:p>
            <a:pPr lvl="0">
              <a:buNone/>
            </a:pPr>
            <a:r>
              <a:rPr lang="ru-RU" dirty="0" smtClean="0"/>
              <a:t> - выяснить, как влияют последствия извержения вулканов на окружающий мир</a:t>
            </a:r>
          </a:p>
          <a:p>
            <a:pPr>
              <a:buNone/>
            </a:pPr>
            <a:r>
              <a:rPr lang="ru-RU" dirty="0" smtClean="0"/>
              <a:t>Гипотеза : я предположил, что вулканы извергаются из-за давления внутри и после извержения приносят не только вред, но и пользу.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99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61662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решил узнать - а знают ли мои одноклассники - что такое вулкан. Мной был создан опросный лист с 5 вопросами. Ответы одноклассников сведены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таблицу.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данным опроса следует, что знания одноклассников о вулканах недостаточны.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Надеюсь, что мой проект поможет им узнать много нового и интересного о вулканах.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77623151"/>
              </p:ext>
            </p:extLst>
          </p:nvPr>
        </p:nvGraphicFramePr>
        <p:xfrm>
          <a:off x="611560" y="2420888"/>
          <a:ext cx="7560841" cy="2352263"/>
        </p:xfrm>
        <a:graphic>
          <a:graphicData uri="http://schemas.openxmlformats.org/drawingml/2006/table">
            <a:tbl>
              <a:tblPr/>
              <a:tblGrid>
                <a:gridCol w="3816424"/>
                <a:gridCol w="1800200"/>
                <a:gridCol w="1944217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такое вулкан?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Знаете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 вы строение вулкана?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растут ли вулканы?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опасны ли вулканы?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Знаете ли вы виды вулканов?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79912" y="33265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Опрос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33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Происхождение вулканов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208912" cy="5184576"/>
          </a:xfrm>
        </p:spPr>
      </p:pic>
    </p:spTree>
    <p:extLst>
      <p:ext uri="{BB962C8B-B14F-4D97-AF65-F5344CB8AC3E}">
        <p14:creationId xmlns="" xmlns:p14="http://schemas.microsoft.com/office/powerpoint/2010/main" val="299494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20888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57200" y="332657"/>
            <a:ext cx="8229600" cy="61206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Виды вулканов.</a:t>
            </a:r>
          </a:p>
          <a:p>
            <a:pPr marL="0" indent="0">
              <a:buFont typeface="Arial" pitchFamily="34" charset="0"/>
              <a:buNone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835696" y="1196751"/>
            <a:ext cx="1872208" cy="457971"/>
          </a:xfrm>
          <a:prstGeom prst="straightConnector1">
            <a:avLst/>
          </a:prstGeom>
          <a:ln w="825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355976" y="1196752"/>
            <a:ext cx="0" cy="792088"/>
          </a:xfrm>
          <a:prstGeom prst="straightConnector1">
            <a:avLst/>
          </a:prstGeom>
          <a:ln w="984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76056" y="1196752"/>
            <a:ext cx="2016224" cy="612068"/>
          </a:xfrm>
          <a:prstGeom prst="straightConnector1">
            <a:avLst/>
          </a:prstGeom>
          <a:ln w="984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85637" y="1808820"/>
            <a:ext cx="2702185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Действующий</a:t>
            </a:r>
            <a:r>
              <a:rPr lang="ru-RU" sz="2800" dirty="0" smtClean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chemeClr val="tx1"/>
                </a:solidFill>
              </a:rPr>
              <a:t>вулканы, которые извергаются регулярно.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1988840"/>
            <a:ext cx="2592288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Потухший</a:t>
            </a:r>
            <a:r>
              <a:rPr lang="ru-RU" sz="2400" dirty="0" smtClean="0">
                <a:solidFill>
                  <a:schemeClr val="tx1"/>
                </a:solidFill>
              </a:rPr>
              <a:t>- вулкан, который больше никогда не извергнется.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18746" y="2132856"/>
            <a:ext cx="2736304" cy="19082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Спящий</a:t>
            </a:r>
            <a:r>
              <a:rPr lang="ru-RU" sz="2400" dirty="0" smtClean="0">
                <a:solidFill>
                  <a:schemeClr val="tx1"/>
                </a:solidFill>
              </a:rPr>
              <a:t> – вулкан, который извергался много лет назад и может «проснуться».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7" y="3573016"/>
            <a:ext cx="281254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32" y="3880572"/>
            <a:ext cx="2587956" cy="19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746" y="4293096"/>
            <a:ext cx="2765422" cy="187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805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57200" y="332657"/>
            <a:ext cx="8229600" cy="61206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4360" y="332656"/>
            <a:ext cx="843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Виды вулканов по месту нахождения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783071" y="990643"/>
            <a:ext cx="1780817" cy="4593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300192" y="990643"/>
            <a:ext cx="720080" cy="332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46270" y="1678560"/>
            <a:ext cx="3705650" cy="1606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FF0000"/>
                </a:solidFill>
              </a:rPr>
              <a:t>Наземные</a:t>
            </a:r>
            <a:r>
              <a:rPr lang="ru-RU" dirty="0" smtClean="0">
                <a:solidFill>
                  <a:schemeClr val="tx1"/>
                </a:solidFill>
              </a:rPr>
              <a:t> -вулканы, расположенные на суше, вдоль разломов тектонических плит и на островах океанического происхождения.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1450022"/>
            <a:ext cx="4824535" cy="21950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FF0000"/>
                </a:solidFill>
              </a:rPr>
              <a:t>Подводные</a:t>
            </a:r>
            <a:r>
              <a:rPr lang="ru-RU" sz="2400" dirty="0" smtClean="0">
                <a:solidFill>
                  <a:srgbClr val="FF0000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вулканы, которые находятся на морском дне. Некоторые из них вырастают настолько большими, что поднимаются над поверхностью моря, как новые острова. Вся Исландия представляет собой вулканический остров. Он продолжает расти с каждым новым извержением.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98295"/>
            <a:ext cx="4392488" cy="276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0" y="3977859"/>
            <a:ext cx="4064873" cy="228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6452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98227"/>
            <a:ext cx="7703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Виды вулканов по форме.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331640" y="1196752"/>
            <a:ext cx="2088232" cy="72008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580112" y="1137710"/>
            <a:ext cx="1728192" cy="72008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1520" y="2128248"/>
            <a:ext cx="4176464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Конический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– </a:t>
            </a:r>
            <a:r>
              <a:rPr lang="ru-RU" sz="2400" dirty="0" smtClean="0">
                <a:solidFill>
                  <a:schemeClr val="tx1"/>
                </a:solidFill>
              </a:rPr>
              <a:t>вулкан, с очень крутыми склонами. Густая лава очень быстро остывает и затвердевает на склоне вулкана.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2132856"/>
            <a:ext cx="4499992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Щитовой – </a:t>
            </a:r>
            <a:r>
              <a:rPr lang="ru-RU" sz="2400" dirty="0" smtClean="0">
                <a:solidFill>
                  <a:schemeClr val="tx1"/>
                </a:solidFill>
              </a:rPr>
              <a:t>вулкан с пологими склонами. Очень горячая лава растекается быстро на значительные расстояния и остывает медленно.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871296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84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1142984"/>
            <a:ext cx="7035124" cy="511281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Интересное о вулканах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78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bd4a7eec8600206dacea135452be04ef344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455</Words>
  <Application>Microsoft Office PowerPoint</Application>
  <PresentationFormat>Экран (4:3)</PresentationFormat>
  <Paragraphs>58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Я решил узнать - а знают ли мои одноклассники - что такое вулкан. Мной был создан опросный лист с 5 вопросами. Ответы одноклассников сведены в таблицу.         По данным опроса следует, что знания одноклассников о вулканах недостаточны. Надеюсь, что мой проект поможет им узнать много нового и интересного о вулканах.</vt:lpstr>
      <vt:lpstr>Происхождение вулканов</vt:lpstr>
      <vt:lpstr>Слайд 5</vt:lpstr>
      <vt:lpstr>Слайд 6</vt:lpstr>
      <vt:lpstr>Слайд 7</vt:lpstr>
      <vt:lpstr>Слайд 8</vt:lpstr>
      <vt:lpstr>Интересное о вулканах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</dc:creator>
  <cp:lastModifiedBy>school170</cp:lastModifiedBy>
  <cp:revision>58</cp:revision>
  <cp:lastPrinted>2017-04-06T14:34:41Z</cp:lastPrinted>
  <dcterms:created xsi:type="dcterms:W3CDTF">2017-04-04T13:01:31Z</dcterms:created>
  <dcterms:modified xsi:type="dcterms:W3CDTF">2018-03-23T07:20:48Z</dcterms:modified>
</cp:coreProperties>
</file>