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8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81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4E83E-67EA-46E7-8853-98375F5FEBF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66AE-BB58-461B-BDFE-F24DDEF5A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7790-233E-41AD-915E-EB3BD4DDAACB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F6C3-235F-45E7-B47B-98B4DF44DC58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6FEE-D7D7-45C7-94F0-272811C6FC58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BD8C-DD75-46C6-AF58-CA394993410C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A2AB-EECC-4EB8-BEAE-7C6E9A8DCCF3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FCC-65B4-47B2-9162-BAA7D8F676E2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5979-2878-43A5-BDA0-F182E776966F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EF93-C7F5-44F6-941B-37164008F54E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A078-3EF6-4BB5-AC93-87A4511BC16B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0F13-F5F2-4148-BA7B-AF5DD066A20D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6B6-EDA8-4851-9486-ED771BB92BA3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5FAFDA-7B87-47EE-A0B2-5E3545708E19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A8B120-7E6F-49FA-8F94-92A8E8ABA3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rsutduts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9361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sz="2000" b="0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Муниципальное образовательное учреждение дополнительного образования Детско-юношеский центр </a:t>
            </a:r>
            <a:br>
              <a:rPr lang="ru-RU" sz="2000" b="0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b="0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Кольского района Мурманской области</a:t>
            </a:r>
            <a:endParaRPr lang="ru-RU" sz="2000" b="0" u="sng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6085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400" dirty="0" smtClean="0"/>
              <a:t>Организация проектной деятельности  детей старшего дошкольного возраста</a:t>
            </a:r>
          </a:p>
          <a:p>
            <a:pPr algn="ctr"/>
            <a:r>
              <a:rPr lang="ru-RU" sz="4400" dirty="0" smtClean="0"/>
              <a:t> с использованием  </a:t>
            </a:r>
            <a:r>
              <a:rPr lang="ru-RU" sz="4400" dirty="0" err="1" smtClean="0"/>
              <a:t>Лего</a:t>
            </a:r>
            <a:r>
              <a:rPr lang="ru-RU" sz="4400" dirty="0" smtClean="0"/>
              <a:t> - конструирования </a:t>
            </a:r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endParaRPr lang="ru-RU" sz="3400" dirty="0" smtClean="0"/>
          </a:p>
          <a:p>
            <a:r>
              <a:rPr lang="ru-RU" sz="3400" dirty="0" smtClean="0"/>
              <a:t>Власова Анна Андреевна,</a:t>
            </a:r>
          </a:p>
          <a:p>
            <a:r>
              <a:rPr lang="ru-RU" sz="3400" dirty="0" smtClean="0"/>
              <a:t>педагог дополнительного </a:t>
            </a:r>
          </a:p>
          <a:p>
            <a:r>
              <a:rPr lang="ru-RU" sz="3400" dirty="0" smtClean="0"/>
              <a:t>Образования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3500" dirty="0" smtClean="0"/>
          </a:p>
          <a:p>
            <a:pPr algn="ctr"/>
            <a:r>
              <a:rPr lang="ru-RU" sz="3200" dirty="0" smtClean="0"/>
              <a:t>2018</a:t>
            </a:r>
          </a:p>
          <a:p>
            <a:endParaRPr lang="ru-RU" sz="3500" dirty="0" smtClean="0"/>
          </a:p>
          <a:p>
            <a:endParaRPr lang="ru-RU" sz="3500" dirty="0" smtClean="0"/>
          </a:p>
          <a:p>
            <a:endParaRPr lang="ru-RU" sz="3500" dirty="0" smtClean="0"/>
          </a:p>
          <a:p>
            <a:endParaRPr lang="ru-RU" sz="3500" dirty="0" smtClean="0"/>
          </a:p>
          <a:p>
            <a:endParaRPr lang="ru-RU" sz="3500" dirty="0" smtClean="0"/>
          </a:p>
          <a:p>
            <a:endParaRPr lang="ru-RU" sz="3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7" name="Рисунок 6" descr="106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4451386" cy="1971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1000108"/>
            <a:ext cx="2643206" cy="4286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ВТОРОЙ ЭТАП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500174"/>
            <a:ext cx="8391876" cy="714380"/>
          </a:xfrm>
        </p:spPr>
        <p:txBody>
          <a:bodyPr>
            <a:noAutofit/>
          </a:bodyPr>
          <a:lstStyle/>
          <a:p>
            <a:pPr marL="360363" indent="269875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Постройка макета по содержанию произведения,</a:t>
            </a:r>
          </a:p>
          <a:p>
            <a:pPr marL="360363" indent="-90488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 возведение необходимых элементов.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" name="Рисунок 9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85992"/>
            <a:ext cx="3681984" cy="229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85992"/>
            <a:ext cx="415980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N5mo1qX-T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633511"/>
            <a:ext cx="3000364" cy="222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2500330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ТРЕТИЙ ЭТАП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357322"/>
          </a:xfrm>
        </p:spPr>
        <p:txBody>
          <a:bodyPr>
            <a:normAutofit/>
          </a:bodyPr>
          <a:lstStyle/>
          <a:p>
            <a:pPr marL="273050" indent="446088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Выступление с проектом на Робототехническом фестивале «</a:t>
            </a:r>
            <a:r>
              <a:rPr lang="ru-RU" sz="2000" b="1" dirty="0" err="1" smtClean="0">
                <a:solidFill>
                  <a:schemeClr val="tx2"/>
                </a:solidFill>
              </a:rPr>
              <a:t>РобоАрктика</a:t>
            </a:r>
            <a:r>
              <a:rPr lang="ru-RU" sz="2000" b="1" dirty="0" smtClean="0">
                <a:solidFill>
                  <a:schemeClr val="tx2"/>
                </a:solidFill>
              </a:rPr>
              <a:t>» в рамках мероприятий VII Всероссийской научной конференции учащихся «ЮНОСТЬ. НАУКА. КУЛЬТУРА - АРКТИКА 2018», Мурманск.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1415356485_2146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357562"/>
            <a:ext cx="2533648" cy="256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71810"/>
            <a:ext cx="5962067" cy="329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171400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sz="1400" dirty="0" smtClean="0">
              <a:latin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результате проведенной работы отмечается: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-Развитие у детей устойчивого интереса к выстраиванию поведенческой среды;</a:t>
            </a:r>
          </a:p>
          <a:p>
            <a:pPr algn="just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   - Обогащение  терминологического словаря учащихся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 - Повышение мотивации детей к фантазированию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-Развитие способности детей к моделированию через  познавательный интерес к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Лего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– конструированию.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7" y="692696"/>
            <a:ext cx="3528392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Заключение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044361"/>
            <a:ext cx="5000660" cy="281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714356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Информация об учреждении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521842"/>
            <a:ext cx="7786742" cy="43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55367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lvl="0" indent="6254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cs typeface="Arial" pitchFamily="34" charset="0"/>
              </a:rPr>
              <a:t>Работа проводилась на базе МОУ ДО Детско-юношеского центра Кольского района Мурманской области</a:t>
            </a:r>
            <a:endParaRPr lang="ru-RU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indent="6254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Адрес: 184355, Мурманская область, п. Мурмаши, ул. Позднякова, д.2</a:t>
            </a:r>
          </a:p>
          <a:p>
            <a:pPr lvl="0" indent="62547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E-mail: duts09@yandex.ru</a:t>
            </a:r>
            <a:endParaRPr kumimoji="0" lang="ru-RU" sz="240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lvl="0" indent="625475" fontAlgn="base">
              <a:spcBef>
                <a:spcPct val="0"/>
              </a:spcBef>
              <a:spcAft>
                <a:spcPct val="0"/>
              </a:spcAft>
            </a:pPr>
            <a:endParaRPr kumimoji="0" lang="ru-RU" sz="2400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026" name="Picture 2" descr="D:\ДДДЮЮЮЦЦЦ\Дипломы.благодар, эмблемы, объявления\афиши, эмблемы\эмблемы ДЮЦ\ДЮЦ эмблема тех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2304256" cy="2298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01014" cy="10001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Содержание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/>
          <a:lstStyle/>
          <a:p>
            <a:pPr marL="0" indent="26670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Проект: «Поэзия в стиле </a:t>
            </a:r>
            <a:r>
              <a:rPr lang="ru-RU" sz="2800" dirty="0" err="1" smtClean="0">
                <a:solidFill>
                  <a:schemeClr val="tx2"/>
                </a:solidFill>
              </a:rPr>
              <a:t>Лего</a:t>
            </a:r>
            <a:r>
              <a:rPr lang="ru-RU" sz="2800" dirty="0" smtClean="0">
                <a:solidFill>
                  <a:schemeClr val="tx2"/>
                </a:solidFill>
              </a:rPr>
              <a:t>. Ветхая избушка. А.Блок»…………………………………………………………………....3  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266700">
              <a:buNone/>
            </a:pPr>
            <a:r>
              <a:rPr lang="ru-RU" dirty="0" smtClean="0">
                <a:solidFill>
                  <a:schemeClr val="tx2"/>
                </a:solidFill>
              </a:rPr>
              <a:t>Актуальность, цель, задачи……………………………….……4-6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2"/>
                </a:solidFill>
              </a:rPr>
              <a:t>Предварительная работа………………………………………….7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2"/>
                </a:solidFill>
              </a:rPr>
              <a:t>Методы и приемы……………………………………………………..8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2"/>
                </a:solidFill>
              </a:rPr>
              <a:t>Этапы реализации проекта………………………………......9-11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2"/>
                </a:solidFill>
              </a:rPr>
              <a:t>Заключение……………………………………………………………….12</a:t>
            </a:r>
          </a:p>
          <a:p>
            <a:pPr marL="0" indent="266700">
              <a:buNone/>
            </a:pPr>
            <a:r>
              <a:rPr lang="ru-RU" dirty="0" smtClean="0">
                <a:solidFill>
                  <a:schemeClr val="tx2"/>
                </a:solidFill>
              </a:rPr>
              <a:t>Информация об учреждении……………………………….....13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Проект: «Поэзия в стиле </a:t>
            </a:r>
            <a:r>
              <a:rPr lang="ru-RU" sz="3600" dirty="0" err="1" smtClean="0">
                <a:latin typeface="+mn-lt"/>
              </a:rPr>
              <a:t>Лего</a:t>
            </a:r>
            <a:r>
              <a:rPr lang="ru-RU" sz="3600" dirty="0" smtClean="0">
                <a:latin typeface="+mn-lt"/>
              </a:rPr>
              <a:t>.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Ветхая избушка. А.Блок»</a:t>
            </a:r>
            <a:endParaRPr lang="ru-RU" sz="3600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357430"/>
            <a:ext cx="8136904" cy="416791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900" dirty="0" smtClean="0">
                <a:solidFill>
                  <a:schemeClr val="tx2"/>
                </a:solidFill>
              </a:rPr>
              <a:t>Вид проекта 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ru-RU" dirty="0" smtClean="0"/>
              <a:t>Творческий, групповой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2"/>
                </a:solidFill>
              </a:rPr>
              <a:t>Участники проекта 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  <a:r>
              <a:rPr lang="ru-RU" dirty="0" smtClean="0"/>
              <a:t> Педагог, воспитанники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2"/>
                </a:solidFill>
              </a:rPr>
              <a:t>Возраст детей 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ru-RU" dirty="0" smtClean="0"/>
              <a:t>6-7 лет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2"/>
                </a:solidFill>
              </a:rPr>
              <a:t>Реализуемые образовательные области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ru-RU" dirty="0" smtClean="0"/>
              <a:t>познавательное развитие, художественно-эстетическое развитие, социально - коммуникатиное развитие, речевое развитие.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2"/>
                </a:solidFill>
              </a:rPr>
              <a:t>Продукт детской деятельности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ru-RU" dirty="0" smtClean="0"/>
              <a:t>Постройка макета  из </a:t>
            </a:r>
            <a:r>
              <a:rPr lang="ru-RU" dirty="0" err="1" smtClean="0"/>
              <a:t>Лего-конструктора</a:t>
            </a:r>
            <a:r>
              <a:rPr lang="ru-RU" dirty="0" smtClean="0"/>
              <a:t> по выбранному стихотворению.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2"/>
                </a:solidFill>
              </a:rPr>
              <a:t>Продолжительность:</a:t>
            </a:r>
            <a:r>
              <a:rPr lang="ru-RU" dirty="0" smtClean="0"/>
              <a:t> 2 недели</a:t>
            </a:r>
            <a:endParaRPr lang="ru-RU" dirty="0"/>
          </a:p>
        </p:txBody>
      </p:sp>
      <p:pic>
        <p:nvPicPr>
          <p:cNvPr id="4" name="Рисунок 3" descr="1069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8434" y="1196753"/>
            <a:ext cx="2788065" cy="13681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58138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Актуальность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28736"/>
            <a:ext cx="8280920" cy="49673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 современное время незаменимым материалом для детской деятельности является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Лего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а игры со строительным материалом способствуют не только развитию строительных навыков, но и развивают кругозор,  формируют навыки  общения.</a:t>
            </a:r>
          </a:p>
          <a:p>
            <a:pPr marL="273050" indent="352425" algn="just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Знания, получаемые детьми во время конструирования, являются актуальными и необходимыми, а осмысленный, интересный материал усваивается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легко 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навсегда.</a:t>
            </a:r>
          </a:p>
          <a:p>
            <a:endParaRPr lang="ru-RU" sz="1900" dirty="0"/>
          </a:p>
        </p:txBody>
      </p:sp>
      <p:pic>
        <p:nvPicPr>
          <p:cNvPr id="4" name="Рисунок 3" descr="106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572009"/>
            <a:ext cx="4523394" cy="197144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653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Цель проекта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35480"/>
            <a:ext cx="8064896" cy="3437736"/>
          </a:xfrm>
        </p:spPr>
        <p:txBody>
          <a:bodyPr/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Расширить и обогатить знания о русской культуре и о природных явлениях.</a:t>
            </a:r>
          </a:p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Развивать фантазию , мышление и способность      детей к моделированию через  познавательный интерес к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Лего-конструированию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365104"/>
            <a:ext cx="3578635" cy="21030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00948" cy="9286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Задачи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66840"/>
          </a:xfrm>
        </p:spPr>
        <p:txBody>
          <a:bodyPr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- формировать устойчивый интерес к конструктивной деятельности, желание творить ,изобретать 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    - развивать фантазию, конструктивное воображение, умение творчески использовать приобретенные навыки и создавать привлекательную  игровую   ситуацию, способствующую   возникновению  у детей собственных замыслов;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    - активизировать и обогащать словарь детей по выбранной теме.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858180" cy="7664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Предварительная работа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71612"/>
            <a:ext cx="4614866" cy="4752988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Знакомство со стихотворением, заучивание наизусть ;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 smtClean="0">
              <a:solidFill>
                <a:schemeClr val="tx2"/>
              </a:solidFill>
              <a:ea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просмотр клипа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«Ветхая избушка»;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 smtClean="0">
              <a:solidFill>
                <a:schemeClr val="tx2"/>
              </a:solidFill>
              <a:ea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 работа с конструктором Лего.</a:t>
            </a: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etskie-stix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196752"/>
            <a:ext cx="3816424" cy="54562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653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Методы и приёмы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4381088"/>
          </a:xfrm>
        </p:spPr>
        <p:txBody>
          <a:bodyPr>
            <a:normAutofit fontScale="70000" lnSpcReduction="20000"/>
          </a:bodyPr>
          <a:lstStyle/>
          <a:p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Метод обследования, наглядности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(рассматривание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подлинных изделий, иллюстраций, альбомов, видеофильмов);</a:t>
            </a:r>
          </a:p>
          <a:p>
            <a:pPr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Проблемно-мотивационный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(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стимулирует активность детей за счет включения проблемной ситуации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);</a:t>
            </a:r>
          </a:p>
          <a:p>
            <a:pPr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Словесный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(беседа, использование художественного слова, пояснения);</a:t>
            </a:r>
          </a:p>
          <a:p>
            <a:pPr>
              <a:buNone/>
            </a:pPr>
            <a:endParaRPr lang="ru-RU" sz="2800" i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Практический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(самостоятельное выполнение детьми работы, использование различных схем  и материалов для изображения);</a:t>
            </a:r>
          </a:p>
          <a:p>
            <a:pPr>
              <a:buNone/>
            </a:pPr>
            <a:endParaRPr lang="ru-RU" sz="2800" i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Сотворчество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(взаимодействие педагога и ребенка в едином творческом процессе).</a:t>
            </a:r>
          </a:p>
          <a:p>
            <a:endParaRPr lang="ru-RU" dirty="0"/>
          </a:p>
        </p:txBody>
      </p:sp>
      <p:pic>
        <p:nvPicPr>
          <p:cNvPr id="4" name="Рисунок 3" descr="d945f5b8c06e7bf60aba2223794a8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71604" cy="16382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42942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+mn-lt"/>
              </a:rPr>
              <a:t>Этапы реализации проекта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857388"/>
          </a:xfrm>
        </p:spPr>
        <p:txBody>
          <a:bodyPr>
            <a:normAutofit fontScale="92500" lnSpcReduction="10000"/>
          </a:bodyPr>
          <a:lstStyle/>
          <a:p>
            <a:pPr fontAlgn="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ПЕРВЫЙ ЭТАП </a:t>
            </a:r>
          </a:p>
          <a:p>
            <a:pPr marL="0" indent="269875" algn="just" fontAlgn="t">
              <a:buNone/>
            </a:pPr>
            <a:r>
              <a:rPr lang="ru-RU" sz="2000" b="1" dirty="0" smtClean="0"/>
              <a:t>Знакомство со стихотворением «Ветхая избушка», Знакомство с автором произведения, просмотр видеоклипа с чтением стихотворения.</a:t>
            </a:r>
          </a:p>
          <a:p>
            <a:pPr marL="0" indent="269875" fontAlgn="t">
              <a:buNone/>
            </a:pPr>
            <a:endParaRPr lang="ru-RU" sz="2000" b="1" dirty="0" smtClean="0"/>
          </a:p>
          <a:p>
            <a:pPr marL="273050" indent="-3175" fontAlgn="t">
              <a:buNone/>
            </a:pPr>
            <a:r>
              <a:rPr lang="ru-RU" sz="1600" b="1" i="1" dirty="0" smtClean="0">
                <a:solidFill>
                  <a:schemeClr val="tx2"/>
                </a:solidFill>
              </a:rPr>
              <a:t>Краткая беседа, наводящая детей на понимание содержания произведения. 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3702418_f3e58e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135216"/>
            <a:ext cx="3762378" cy="2472419"/>
          </a:xfrm>
          <a:prstGeom prst="rect">
            <a:avLst/>
          </a:prstGeom>
        </p:spPr>
      </p:pic>
      <p:pic>
        <p:nvPicPr>
          <p:cNvPr id="6" name="Рисунок 5" descr="iOKRRHS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2082" y="3786190"/>
            <a:ext cx="3137723" cy="2271563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3250203" cy="25050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120-7E6F-49FA-8F94-92A8E8ABA32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992</TotalTime>
  <Words>461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Муниципальное образовательное учреждение дополнительного образования Детско-юношеский центр  Кольского района Мурманской области</vt:lpstr>
      <vt:lpstr>Содержание</vt:lpstr>
      <vt:lpstr>Проект: «Поэзия в стиле Лего.  Ветхая избушка. А.Блок»</vt:lpstr>
      <vt:lpstr>Актуальность</vt:lpstr>
      <vt:lpstr>Цель проекта</vt:lpstr>
      <vt:lpstr>Задачи</vt:lpstr>
      <vt:lpstr>Предварительная работа</vt:lpstr>
      <vt:lpstr>Методы и приёмы</vt:lpstr>
      <vt:lpstr> Этапы реализации проекта</vt:lpstr>
      <vt:lpstr>ВТОРОЙ ЭТАП</vt:lpstr>
      <vt:lpstr>ТРЕТИЙ ЭТАП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с использованием Лего - конструирования в группах детей младшего и среднего возраста (из опыта работы) Воспитатель : Ивашкина Е.Н. 2015 год</dc:title>
  <dc:creator>Admin</dc:creator>
  <cp:lastModifiedBy>Анна</cp:lastModifiedBy>
  <cp:revision>103</cp:revision>
  <dcterms:created xsi:type="dcterms:W3CDTF">2015-04-13T15:02:48Z</dcterms:created>
  <dcterms:modified xsi:type="dcterms:W3CDTF">2018-03-30T09:01:19Z</dcterms:modified>
</cp:coreProperties>
</file>