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475B-6F9B-4868-B084-313821C66B09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FB24-6448-48CC-B81C-24B80A5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.TUT.BY - Я тут! Добрый Волшебник - Фотографии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42844" y="357166"/>
            <a:ext cx="5328592" cy="59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Приключения запятой и точки / 1965 / РУ / DVDRip - Скачать с -=HD-NET.OR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3150" t="59849" r="45674" b="3401"/>
          <a:stretch>
            <a:fillRect/>
          </a:stretch>
        </p:blipFill>
        <p:spPr bwMode="auto">
          <a:xfrm>
            <a:off x="6500826" y="4000504"/>
            <a:ext cx="23397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ль Синьяк - художник-постимпрессионист XIX-XXe. Paul Sign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9611"/>
            <a:ext cx="8072494" cy="631122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6488668"/>
            <a:ext cx="51512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Поль </a:t>
            </a:r>
            <a:r>
              <a:rPr lang="ru-RU" dirty="0" err="1" smtClean="0"/>
              <a:t>Синьяк</a:t>
            </a:r>
            <a:r>
              <a:rPr lang="ru-RU" dirty="0" smtClean="0"/>
              <a:t> «Папский дворец в Авиньоне» 1890 г.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eautiful Artworks by Paul Signac &quot; PixelBrush - Портал о дизайне. Скачать фото, картинки, обои, рисунки, иконки, клипарты, вект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14348" y="214290"/>
            <a:ext cx="7747224" cy="62488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6488668"/>
            <a:ext cx="14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ЖоржаСёра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appy Birthday to painter Paul Signac - BellaOnline Foru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15304" cy="61259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72198" y="0"/>
            <a:ext cx="27849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Поль </a:t>
            </a:r>
            <a:r>
              <a:rPr lang="ru-RU" dirty="0" err="1" smtClean="0"/>
              <a:t>Синьяк</a:t>
            </a:r>
            <a:r>
              <a:rPr lang="ru-RU" dirty="0" smtClean="0"/>
              <a:t> </a:t>
            </a:r>
            <a:r>
              <a:rPr lang="ru-RU" dirty="0" smtClean="0"/>
              <a:t>Гранд - канал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ль Синьяк (Paul Victor Jules Signac), страница 9., Галерея живопи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643866" cy="622019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46417" y="3244334"/>
            <a:ext cx="14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Жоржа Сёра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6286520"/>
            <a:ext cx="134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Жорж Сёра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исунки красками фото &quot; Видео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20" y="428604"/>
            <a:ext cx="7523894" cy="582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азвивающие уроки рисования для самых маленьких О наших детях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4282" y="357166"/>
            <a:ext cx="8778050" cy="586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anko.at/Spiele/Puzzles/172.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87568" cy="621567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648866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Жорж Сёра «Воскресная </a:t>
            </a:r>
            <a:r>
              <a:rPr lang="ru-RU" dirty="0"/>
              <a:t>прогулка на острове Гранд </a:t>
            </a:r>
            <a:r>
              <a:rPr lang="ru-RU" dirty="0" err="1"/>
              <a:t>Жатт</a:t>
            </a:r>
            <a:r>
              <a:rPr lang="ru-RU" dirty="0" smtClean="0"/>
              <a:t>,» </a:t>
            </a:r>
            <a:r>
              <a:rPr lang="ru-RU" dirty="0"/>
              <a:t>1884-1886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ёра Жорж-Пьер album Vadim Alyoshin Fotki.com, photo and video sharing made eas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3" y="785794"/>
            <a:ext cx="9030561" cy="55642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ера Жорж. Картины и биография. Seurat Geor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997678" cy="637080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00562" y="2142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Эйфелева </a:t>
            </a:r>
            <a:r>
              <a:rPr lang="ru-RU" dirty="0" smtClean="0"/>
              <a:t>башня,</a:t>
            </a:r>
            <a:r>
              <a:rPr lang="en-US" dirty="0" smtClean="0"/>
              <a:t> </a:t>
            </a:r>
            <a:r>
              <a:rPr lang="ru-RU" dirty="0" smtClean="0"/>
              <a:t>1889</a:t>
            </a:r>
            <a:endParaRPr lang="ru-RU" dirty="0"/>
          </a:p>
        </p:txBody>
      </p:sp>
      <p:pic>
        <p:nvPicPr>
          <p:cNvPr id="4" name="Picture 2" descr="http://smallbay.ru/images7/seurat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4667250" cy="495300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500826" y="6000768"/>
            <a:ext cx="23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Сена у </a:t>
            </a:r>
            <a:r>
              <a:rPr lang="ru-RU" dirty="0" err="1" smtClean="0"/>
              <a:t>Курбевуа</a:t>
            </a:r>
            <a:r>
              <a:rPr lang="ru-RU" dirty="0" smtClean="0"/>
              <a:t>, 1885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mallbay.ru/images7/seura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500990" cy="61268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03975" y="6357958"/>
            <a:ext cx="454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Жорж Сёра «Берег </a:t>
            </a:r>
            <a:r>
              <a:rPr lang="ru-RU" dirty="0" err="1"/>
              <a:t>Ба-Бютен</a:t>
            </a:r>
            <a:r>
              <a:rPr lang="ru-RU" dirty="0"/>
              <a:t>, </a:t>
            </a:r>
            <a:r>
              <a:rPr lang="ru-RU" dirty="0" err="1" smtClean="0"/>
              <a:t>Онфлер</a:t>
            </a:r>
            <a:r>
              <a:rPr lang="ru-RU" dirty="0" smtClean="0"/>
              <a:t>»1886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РАДУСС - ВЫШ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31878" cy="62737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6488668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Поль </a:t>
            </a:r>
            <a:r>
              <a:rPr lang="ru-RU" dirty="0" err="1" smtClean="0"/>
              <a:t>Синьяк</a:t>
            </a:r>
            <a:r>
              <a:rPr lang="ru-RU" dirty="0" smtClean="0"/>
              <a:t> «Сосна в </a:t>
            </a:r>
            <a:r>
              <a:rPr lang="ru-RU" dirty="0" err="1" smtClean="0"/>
              <a:t>Сен-Тропе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ль Синьяк Paul Sign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639190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__</cp:lastModifiedBy>
  <cp:revision>21</cp:revision>
  <dcterms:created xsi:type="dcterms:W3CDTF">2014-09-20T06:25:33Z</dcterms:created>
  <dcterms:modified xsi:type="dcterms:W3CDTF">2017-11-16T09:18:42Z</dcterms:modified>
</cp:coreProperties>
</file>