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348" r:id="rId2"/>
    <p:sldId id="274" r:id="rId3"/>
    <p:sldId id="278" r:id="rId4"/>
    <p:sldId id="352" r:id="rId5"/>
    <p:sldId id="349" r:id="rId6"/>
    <p:sldId id="351" r:id="rId7"/>
    <p:sldId id="350" r:id="rId8"/>
    <p:sldId id="318" r:id="rId9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6600"/>
    <a:srgbClr val="169A23"/>
    <a:srgbClr val="0066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DCAF9ED-07DC-4A11-8D7F-57B35C25682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76197" autoAdjust="0"/>
  </p:normalViewPr>
  <p:slideViewPr>
    <p:cSldViewPr>
      <p:cViewPr varScale="1">
        <p:scale>
          <a:sx n="73" d="100"/>
          <a:sy n="73" d="100"/>
        </p:scale>
        <p:origin x="-52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6" d="100"/>
          <a:sy n="76" d="100"/>
        </p:scale>
        <p:origin x="1230" y="7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FF58351-DFEE-401E-81A0-1F5803C0AE55}" type="datetimeFigureOut">
              <a:rPr lang="ru-RU"/>
              <a:pPr>
                <a:defRPr/>
              </a:pPr>
              <a:t>28.03.2018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26B56AD-604B-4714-9378-28D8D48D9E8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9253372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0F7805B-6A3C-439E-8DE4-6095E6967501}" type="datetimeFigureOut">
              <a:rPr lang="ru-RU"/>
              <a:pPr>
                <a:defRPr/>
              </a:pPr>
              <a:t>28.03.2018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6A640B6-861F-4D2F-8B71-EEF12F99D49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5496267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12"/>
          <p:cNvSpPr/>
          <p:nvPr/>
        </p:nvSpPr>
        <p:spPr bwMode="white">
          <a:xfrm>
            <a:off x="3270250" y="4076700"/>
            <a:ext cx="2316163" cy="1570038"/>
          </a:xfrm>
          <a:custGeom>
            <a:avLst/>
            <a:gdLst>
              <a:gd name="connsiteX0" fmla="*/ 72390 w 853440"/>
              <a:gd name="connsiteY0" fmla="*/ 190500 h 472440"/>
              <a:gd name="connsiteX1" fmla="*/ 354330 w 853440"/>
              <a:gd name="connsiteY1" fmla="*/ 41910 h 472440"/>
              <a:gd name="connsiteX2" fmla="*/ 586740 w 853440"/>
              <a:gd name="connsiteY2" fmla="*/ 0 h 472440"/>
              <a:gd name="connsiteX3" fmla="*/ 693420 w 853440"/>
              <a:gd name="connsiteY3" fmla="*/ 156210 h 472440"/>
              <a:gd name="connsiteX4" fmla="*/ 853440 w 853440"/>
              <a:gd name="connsiteY4" fmla="*/ 342900 h 472440"/>
              <a:gd name="connsiteX5" fmla="*/ 579120 w 853440"/>
              <a:gd name="connsiteY5" fmla="*/ 472440 h 472440"/>
              <a:gd name="connsiteX6" fmla="*/ 281940 w 853440"/>
              <a:gd name="connsiteY6" fmla="*/ 449580 h 472440"/>
              <a:gd name="connsiteX7" fmla="*/ 0 w 853440"/>
              <a:gd name="connsiteY7" fmla="*/ 403860 h 472440"/>
              <a:gd name="connsiteX8" fmla="*/ 72390 w 853440"/>
              <a:gd name="connsiteY8" fmla="*/ 190500 h 472440"/>
              <a:gd name="connsiteX0" fmla="*/ 0 w 781050"/>
              <a:gd name="connsiteY0" fmla="*/ 190500 h 472440"/>
              <a:gd name="connsiteX1" fmla="*/ 281940 w 781050"/>
              <a:gd name="connsiteY1" fmla="*/ 41910 h 472440"/>
              <a:gd name="connsiteX2" fmla="*/ 514350 w 781050"/>
              <a:gd name="connsiteY2" fmla="*/ 0 h 472440"/>
              <a:gd name="connsiteX3" fmla="*/ 621030 w 781050"/>
              <a:gd name="connsiteY3" fmla="*/ 156210 h 472440"/>
              <a:gd name="connsiteX4" fmla="*/ 781050 w 781050"/>
              <a:gd name="connsiteY4" fmla="*/ 342900 h 472440"/>
              <a:gd name="connsiteX5" fmla="*/ 506730 w 781050"/>
              <a:gd name="connsiteY5" fmla="*/ 472440 h 472440"/>
              <a:gd name="connsiteX6" fmla="*/ 209550 w 781050"/>
              <a:gd name="connsiteY6" fmla="*/ 449580 h 472440"/>
              <a:gd name="connsiteX7" fmla="*/ 0 w 781050"/>
              <a:gd name="connsiteY7" fmla="*/ 190500 h 472440"/>
              <a:gd name="connsiteX0" fmla="*/ 51872 w 832922"/>
              <a:gd name="connsiteY0" fmla="*/ 190500 h 472440"/>
              <a:gd name="connsiteX1" fmla="*/ 333812 w 832922"/>
              <a:gd name="connsiteY1" fmla="*/ 41910 h 472440"/>
              <a:gd name="connsiteX2" fmla="*/ 566222 w 832922"/>
              <a:gd name="connsiteY2" fmla="*/ 0 h 472440"/>
              <a:gd name="connsiteX3" fmla="*/ 672902 w 832922"/>
              <a:gd name="connsiteY3" fmla="*/ 156210 h 472440"/>
              <a:gd name="connsiteX4" fmla="*/ 832922 w 832922"/>
              <a:gd name="connsiteY4" fmla="*/ 342900 h 472440"/>
              <a:gd name="connsiteX5" fmla="*/ 558602 w 832922"/>
              <a:gd name="connsiteY5" fmla="*/ 472440 h 472440"/>
              <a:gd name="connsiteX6" fmla="*/ 261422 w 832922"/>
              <a:gd name="connsiteY6" fmla="*/ 449580 h 472440"/>
              <a:gd name="connsiteX7" fmla="*/ 51872 w 832922"/>
              <a:gd name="connsiteY7" fmla="*/ 190500 h 472440"/>
              <a:gd name="connsiteX0" fmla="*/ 68801 w 849851"/>
              <a:gd name="connsiteY0" fmla="*/ 190500 h 476402"/>
              <a:gd name="connsiteX1" fmla="*/ 350741 w 849851"/>
              <a:gd name="connsiteY1" fmla="*/ 41910 h 476402"/>
              <a:gd name="connsiteX2" fmla="*/ 583151 w 849851"/>
              <a:gd name="connsiteY2" fmla="*/ 0 h 476402"/>
              <a:gd name="connsiteX3" fmla="*/ 689831 w 849851"/>
              <a:gd name="connsiteY3" fmla="*/ 156210 h 476402"/>
              <a:gd name="connsiteX4" fmla="*/ 849851 w 849851"/>
              <a:gd name="connsiteY4" fmla="*/ 342900 h 476402"/>
              <a:gd name="connsiteX5" fmla="*/ 575531 w 849851"/>
              <a:gd name="connsiteY5" fmla="*/ 472440 h 476402"/>
              <a:gd name="connsiteX6" fmla="*/ 278351 w 849851"/>
              <a:gd name="connsiteY6" fmla="*/ 449580 h 476402"/>
              <a:gd name="connsiteX7" fmla="*/ 68801 w 849851"/>
              <a:gd name="connsiteY7" fmla="*/ 190500 h 476402"/>
              <a:gd name="connsiteX0" fmla="*/ 68801 w 849851"/>
              <a:gd name="connsiteY0" fmla="*/ 190500 h 500010"/>
              <a:gd name="connsiteX1" fmla="*/ 350741 w 849851"/>
              <a:gd name="connsiteY1" fmla="*/ 41910 h 500010"/>
              <a:gd name="connsiteX2" fmla="*/ 583151 w 849851"/>
              <a:gd name="connsiteY2" fmla="*/ 0 h 500010"/>
              <a:gd name="connsiteX3" fmla="*/ 689831 w 849851"/>
              <a:gd name="connsiteY3" fmla="*/ 156210 h 500010"/>
              <a:gd name="connsiteX4" fmla="*/ 849851 w 849851"/>
              <a:gd name="connsiteY4" fmla="*/ 342900 h 500010"/>
              <a:gd name="connsiteX5" fmla="*/ 575531 w 849851"/>
              <a:gd name="connsiteY5" fmla="*/ 472440 h 500010"/>
              <a:gd name="connsiteX6" fmla="*/ 278351 w 849851"/>
              <a:gd name="connsiteY6" fmla="*/ 449580 h 500010"/>
              <a:gd name="connsiteX7" fmla="*/ 68801 w 849851"/>
              <a:gd name="connsiteY7" fmla="*/ 190500 h 500010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50624"/>
              <a:gd name="connsiteY0" fmla="*/ 190500 h 521017"/>
              <a:gd name="connsiteX1" fmla="*/ 350741 w 850624"/>
              <a:gd name="connsiteY1" fmla="*/ 41910 h 521017"/>
              <a:gd name="connsiteX2" fmla="*/ 583151 w 850624"/>
              <a:gd name="connsiteY2" fmla="*/ 0 h 521017"/>
              <a:gd name="connsiteX3" fmla="*/ 689831 w 850624"/>
              <a:gd name="connsiteY3" fmla="*/ 156210 h 521017"/>
              <a:gd name="connsiteX4" fmla="*/ 849851 w 850624"/>
              <a:gd name="connsiteY4" fmla="*/ 342900 h 521017"/>
              <a:gd name="connsiteX5" fmla="*/ 575531 w 850624"/>
              <a:gd name="connsiteY5" fmla="*/ 472440 h 521017"/>
              <a:gd name="connsiteX6" fmla="*/ 278351 w 850624"/>
              <a:gd name="connsiteY6" fmla="*/ 449580 h 521017"/>
              <a:gd name="connsiteX7" fmla="*/ 68801 w 850624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699143"/>
              <a:gd name="connsiteY0" fmla="*/ 194456 h 524973"/>
              <a:gd name="connsiteX1" fmla="*/ 350741 w 699143"/>
              <a:gd name="connsiteY1" fmla="*/ 45866 h 524973"/>
              <a:gd name="connsiteX2" fmla="*/ 689831 w 699143"/>
              <a:gd name="connsiteY2" fmla="*/ 160166 h 524973"/>
              <a:gd name="connsiteX3" fmla="*/ 575531 w 699143"/>
              <a:gd name="connsiteY3" fmla="*/ 476396 h 524973"/>
              <a:gd name="connsiteX4" fmla="*/ 278351 w 699143"/>
              <a:gd name="connsiteY4" fmla="*/ 453536 h 524973"/>
              <a:gd name="connsiteX5" fmla="*/ 68801 w 699143"/>
              <a:gd name="connsiteY5" fmla="*/ 194456 h 524973"/>
              <a:gd name="connsiteX0" fmla="*/ 68801 w 765578"/>
              <a:gd name="connsiteY0" fmla="*/ 194456 h 524973"/>
              <a:gd name="connsiteX1" fmla="*/ 350741 w 765578"/>
              <a:gd name="connsiteY1" fmla="*/ 45866 h 524973"/>
              <a:gd name="connsiteX2" fmla="*/ 689831 w 765578"/>
              <a:gd name="connsiteY2" fmla="*/ 160166 h 524973"/>
              <a:gd name="connsiteX3" fmla="*/ 575531 w 765578"/>
              <a:gd name="connsiteY3" fmla="*/ 476396 h 524973"/>
              <a:gd name="connsiteX4" fmla="*/ 278351 w 765578"/>
              <a:gd name="connsiteY4" fmla="*/ 453536 h 524973"/>
              <a:gd name="connsiteX5" fmla="*/ 68801 w 765578"/>
              <a:gd name="connsiteY5" fmla="*/ 194456 h 524973"/>
              <a:gd name="connsiteX0" fmla="*/ 68801 w 809586"/>
              <a:gd name="connsiteY0" fmla="*/ 194456 h 524973"/>
              <a:gd name="connsiteX1" fmla="*/ 350741 w 809586"/>
              <a:gd name="connsiteY1" fmla="*/ 45866 h 524973"/>
              <a:gd name="connsiteX2" fmla="*/ 689831 w 809586"/>
              <a:gd name="connsiteY2" fmla="*/ 160166 h 524973"/>
              <a:gd name="connsiteX3" fmla="*/ 575531 w 809586"/>
              <a:gd name="connsiteY3" fmla="*/ 476396 h 524973"/>
              <a:gd name="connsiteX4" fmla="*/ 278351 w 809586"/>
              <a:gd name="connsiteY4" fmla="*/ 453536 h 524973"/>
              <a:gd name="connsiteX5" fmla="*/ 68801 w 809586"/>
              <a:gd name="connsiteY5" fmla="*/ 194456 h 524973"/>
              <a:gd name="connsiteX0" fmla="*/ 68801 w 819409"/>
              <a:gd name="connsiteY0" fmla="*/ 194456 h 524973"/>
              <a:gd name="connsiteX1" fmla="*/ 350741 w 819409"/>
              <a:gd name="connsiteY1" fmla="*/ 45866 h 524973"/>
              <a:gd name="connsiteX2" fmla="*/ 689831 w 819409"/>
              <a:gd name="connsiteY2" fmla="*/ 160166 h 524973"/>
              <a:gd name="connsiteX3" fmla="*/ 575531 w 819409"/>
              <a:gd name="connsiteY3" fmla="*/ 476396 h 524973"/>
              <a:gd name="connsiteX4" fmla="*/ 278351 w 819409"/>
              <a:gd name="connsiteY4" fmla="*/ 453536 h 524973"/>
              <a:gd name="connsiteX5" fmla="*/ 68801 w 819409"/>
              <a:gd name="connsiteY5" fmla="*/ 194456 h 524973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221631 h 552148"/>
              <a:gd name="connsiteX1" fmla="*/ 350741 w 819409"/>
              <a:gd name="connsiteY1" fmla="*/ 73041 h 552148"/>
              <a:gd name="connsiteX2" fmla="*/ 689831 w 819409"/>
              <a:gd name="connsiteY2" fmla="*/ 187341 h 552148"/>
              <a:gd name="connsiteX3" fmla="*/ 575531 w 819409"/>
              <a:gd name="connsiteY3" fmla="*/ 503571 h 552148"/>
              <a:gd name="connsiteX4" fmla="*/ 278351 w 819409"/>
              <a:gd name="connsiteY4" fmla="*/ 480711 h 552148"/>
              <a:gd name="connsiteX5" fmla="*/ 68801 w 819409"/>
              <a:gd name="connsiteY5" fmla="*/ 221631 h 552148"/>
              <a:gd name="connsiteX0" fmla="*/ 92089 w 842697"/>
              <a:gd name="connsiteY0" fmla="*/ 221631 h 552148"/>
              <a:gd name="connsiteX1" fmla="*/ 374029 w 842697"/>
              <a:gd name="connsiteY1" fmla="*/ 73041 h 552148"/>
              <a:gd name="connsiteX2" fmla="*/ 713119 w 842697"/>
              <a:gd name="connsiteY2" fmla="*/ 187341 h 552148"/>
              <a:gd name="connsiteX3" fmla="*/ 598819 w 842697"/>
              <a:gd name="connsiteY3" fmla="*/ 503571 h 552148"/>
              <a:gd name="connsiteX4" fmla="*/ 301639 w 842697"/>
              <a:gd name="connsiteY4" fmla="*/ 480711 h 552148"/>
              <a:gd name="connsiteX5" fmla="*/ 92089 w 842697"/>
              <a:gd name="connsiteY5" fmla="*/ 221631 h 552148"/>
              <a:gd name="connsiteX0" fmla="*/ 93455 w 844063"/>
              <a:gd name="connsiteY0" fmla="*/ 221631 h 552148"/>
              <a:gd name="connsiteX1" fmla="*/ 375395 w 844063"/>
              <a:gd name="connsiteY1" fmla="*/ 73041 h 552148"/>
              <a:gd name="connsiteX2" fmla="*/ 714485 w 844063"/>
              <a:gd name="connsiteY2" fmla="*/ 187341 h 552148"/>
              <a:gd name="connsiteX3" fmla="*/ 600185 w 844063"/>
              <a:gd name="connsiteY3" fmla="*/ 503571 h 552148"/>
              <a:gd name="connsiteX4" fmla="*/ 303005 w 844063"/>
              <a:gd name="connsiteY4" fmla="*/ 480711 h 552148"/>
              <a:gd name="connsiteX5" fmla="*/ 93455 w 844063"/>
              <a:gd name="connsiteY5" fmla="*/ 221631 h 552148"/>
              <a:gd name="connsiteX0" fmla="*/ 93455 w 844063"/>
              <a:gd name="connsiteY0" fmla="*/ 221631 h 564024"/>
              <a:gd name="connsiteX1" fmla="*/ 375395 w 844063"/>
              <a:gd name="connsiteY1" fmla="*/ 73041 h 564024"/>
              <a:gd name="connsiteX2" fmla="*/ 714485 w 844063"/>
              <a:gd name="connsiteY2" fmla="*/ 187341 h 564024"/>
              <a:gd name="connsiteX3" fmla="*/ 600185 w 844063"/>
              <a:gd name="connsiteY3" fmla="*/ 503571 h 564024"/>
              <a:gd name="connsiteX4" fmla="*/ 303005 w 844063"/>
              <a:gd name="connsiteY4" fmla="*/ 480711 h 564024"/>
              <a:gd name="connsiteX5" fmla="*/ 93455 w 844063"/>
              <a:gd name="connsiteY5" fmla="*/ 221631 h 564024"/>
              <a:gd name="connsiteX0" fmla="*/ 93455 w 844063"/>
              <a:gd name="connsiteY0" fmla="*/ 221631 h 572176"/>
              <a:gd name="connsiteX1" fmla="*/ 375395 w 844063"/>
              <a:gd name="connsiteY1" fmla="*/ 73041 h 572176"/>
              <a:gd name="connsiteX2" fmla="*/ 714485 w 844063"/>
              <a:gd name="connsiteY2" fmla="*/ 187341 h 572176"/>
              <a:gd name="connsiteX3" fmla="*/ 600185 w 844063"/>
              <a:gd name="connsiteY3" fmla="*/ 503571 h 572176"/>
              <a:gd name="connsiteX4" fmla="*/ 303005 w 844063"/>
              <a:gd name="connsiteY4" fmla="*/ 480711 h 572176"/>
              <a:gd name="connsiteX5" fmla="*/ 93455 w 844063"/>
              <a:gd name="connsiteY5" fmla="*/ 221631 h 572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063" h="572176">
                <a:moveTo>
                  <a:pt x="93455" y="221631"/>
                </a:moveTo>
                <a:cubicBezTo>
                  <a:pt x="-41165" y="65421"/>
                  <a:pt x="304275" y="-98409"/>
                  <a:pt x="375395" y="73041"/>
                </a:cubicBezTo>
                <a:cubicBezTo>
                  <a:pt x="555100" y="-43164"/>
                  <a:pt x="730360" y="64786"/>
                  <a:pt x="714485" y="187341"/>
                </a:cubicBezTo>
                <a:cubicBezTo>
                  <a:pt x="934830" y="198136"/>
                  <a:pt x="859265" y="607076"/>
                  <a:pt x="600185" y="503571"/>
                </a:cubicBezTo>
                <a:cubicBezTo>
                  <a:pt x="546845" y="583581"/>
                  <a:pt x="363965" y="614061"/>
                  <a:pt x="303005" y="480711"/>
                </a:cubicBezTo>
                <a:cubicBezTo>
                  <a:pt x="99805" y="634381"/>
                  <a:pt x="-133875" y="349901"/>
                  <a:pt x="93455" y="22163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" name="Полилиния 7"/>
          <p:cNvSpPr>
            <a:spLocks noEditPoints="1"/>
          </p:cNvSpPr>
          <p:nvPr/>
        </p:nvSpPr>
        <p:spPr bwMode="auto">
          <a:xfrm rot="20103791">
            <a:off x="2886699" y="1454682"/>
            <a:ext cx="1478993" cy="1434623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  <p:sp>
        <p:nvSpPr>
          <p:cNvPr id="6" name="Полилиния 7"/>
          <p:cNvSpPr>
            <a:spLocks noEditPoints="1"/>
          </p:cNvSpPr>
          <p:nvPr/>
        </p:nvSpPr>
        <p:spPr bwMode="auto">
          <a:xfrm rot="20103791">
            <a:off x="2886075" y="1454150"/>
            <a:ext cx="1479550" cy="1435100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  <p:grpSp>
        <p:nvGrpSpPr>
          <p:cNvPr id="7" name="Группа 43"/>
          <p:cNvGrpSpPr>
            <a:grpSpLocks/>
          </p:cNvGrpSpPr>
          <p:nvPr/>
        </p:nvGrpSpPr>
        <p:grpSpPr bwMode="auto">
          <a:xfrm rot="20973962" flipH="1">
            <a:off x="3052763" y="2992438"/>
            <a:ext cx="1144587" cy="2257425"/>
            <a:chOff x="476031" y="3849940"/>
            <a:chExt cx="1102141" cy="2198698"/>
          </a:xfrm>
        </p:grpSpPr>
        <p:sp>
          <p:nvSpPr>
            <p:cNvPr id="8" name="Сердце 31"/>
            <p:cNvSpPr/>
            <p:nvPr/>
          </p:nvSpPr>
          <p:spPr bwMode="ltGray">
            <a:xfrm rot="20624671">
              <a:off x="500217" y="3817656"/>
              <a:ext cx="839217" cy="470045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9" name="Полилиния 48"/>
            <p:cNvSpPr/>
            <p:nvPr/>
          </p:nvSpPr>
          <p:spPr bwMode="ltGray">
            <a:xfrm rot="20624671">
              <a:off x="1154565" y="4040441"/>
              <a:ext cx="59617" cy="1974499"/>
            </a:xfrm>
            <a:custGeom>
              <a:avLst/>
              <a:gdLst>
                <a:gd name="connsiteX0" fmla="*/ 217945 w 217945"/>
                <a:gd name="connsiteY0" fmla="*/ 0 h 2712204"/>
                <a:gd name="connsiteX1" fmla="*/ 0 w 217945"/>
                <a:gd name="connsiteY1" fmla="*/ 2712204 h 2712204"/>
                <a:gd name="connsiteX0" fmla="*/ 24216 w 24216"/>
                <a:gd name="connsiteY0" fmla="*/ 0 h 2873644"/>
                <a:gd name="connsiteX1" fmla="*/ 0 w 24216"/>
                <a:gd name="connsiteY1" fmla="*/ 2873644 h 2873644"/>
                <a:gd name="connsiteX0" fmla="*/ 102493 w 102493"/>
                <a:gd name="connsiteY0" fmla="*/ 0 h 2873644"/>
                <a:gd name="connsiteX1" fmla="*/ 78277 w 102493"/>
                <a:gd name="connsiteY1" fmla="*/ 2873644 h 2873644"/>
                <a:gd name="connsiteX0" fmla="*/ 160570 w 160570"/>
                <a:gd name="connsiteY0" fmla="*/ 0 h 2873644"/>
                <a:gd name="connsiteX1" fmla="*/ 136354 w 160570"/>
                <a:gd name="connsiteY1" fmla="*/ 2873644 h 2873644"/>
                <a:gd name="connsiteX0" fmla="*/ 119427 w 119427"/>
                <a:gd name="connsiteY0" fmla="*/ 0 h 2873644"/>
                <a:gd name="connsiteX1" fmla="*/ 95211 w 119427"/>
                <a:gd name="connsiteY1" fmla="*/ 2873644 h 2873644"/>
                <a:gd name="connsiteX0" fmla="*/ 124984 w 124984"/>
                <a:gd name="connsiteY0" fmla="*/ 0 h 2889789"/>
                <a:gd name="connsiteX1" fmla="*/ 92696 w 124984"/>
                <a:gd name="connsiteY1" fmla="*/ 2889789 h 2889789"/>
                <a:gd name="connsiteX0" fmla="*/ 82529 w 82529"/>
                <a:gd name="connsiteY0" fmla="*/ 0 h 2889789"/>
                <a:gd name="connsiteX1" fmla="*/ 50241 w 82529"/>
                <a:gd name="connsiteY1" fmla="*/ 2889789 h 2889789"/>
                <a:gd name="connsiteX0" fmla="*/ 59892 w 67291"/>
                <a:gd name="connsiteY0" fmla="*/ 0 h 2314320"/>
                <a:gd name="connsiteX1" fmla="*/ 67291 w 67291"/>
                <a:gd name="connsiteY1" fmla="*/ 2314320 h 2314320"/>
                <a:gd name="connsiteX0" fmla="*/ 52534 w 59933"/>
                <a:gd name="connsiteY0" fmla="*/ 0 h 2314320"/>
                <a:gd name="connsiteX1" fmla="*/ 59933 w 59933"/>
                <a:gd name="connsiteY1" fmla="*/ 2314320 h 2314320"/>
                <a:gd name="connsiteX0" fmla="*/ 64026 w 64026"/>
                <a:gd name="connsiteY0" fmla="*/ 0 h 2354008"/>
                <a:gd name="connsiteX1" fmla="*/ 51581 w 64026"/>
                <a:gd name="connsiteY1" fmla="*/ 2354008 h 2354008"/>
                <a:gd name="connsiteX0" fmla="*/ 64026 w 64026"/>
                <a:gd name="connsiteY0" fmla="*/ 0 h 2354008"/>
                <a:gd name="connsiteX1" fmla="*/ 51581 w 64026"/>
                <a:gd name="connsiteY1" fmla="*/ 2354008 h 2354008"/>
                <a:gd name="connsiteX0" fmla="*/ 55680 w 55680"/>
                <a:gd name="connsiteY0" fmla="*/ 0 h 2354008"/>
                <a:gd name="connsiteX1" fmla="*/ 43235 w 55680"/>
                <a:gd name="connsiteY1" fmla="*/ 2354008 h 2354008"/>
                <a:gd name="connsiteX0" fmla="*/ 61815 w 61815"/>
                <a:gd name="connsiteY0" fmla="*/ 0 h 2125805"/>
                <a:gd name="connsiteX1" fmla="*/ 39448 w 61815"/>
                <a:gd name="connsiteY1" fmla="*/ 2125805 h 2125805"/>
                <a:gd name="connsiteX0" fmla="*/ 41671 w 56353"/>
                <a:gd name="connsiteY0" fmla="*/ 0 h 2632919"/>
                <a:gd name="connsiteX1" fmla="*/ 56353 w 56353"/>
                <a:gd name="connsiteY1" fmla="*/ 2632919 h 2632919"/>
                <a:gd name="connsiteX0" fmla="*/ 65144 w 79826"/>
                <a:gd name="connsiteY0" fmla="*/ 0 h 2632919"/>
                <a:gd name="connsiteX1" fmla="*/ 79826 w 79826"/>
                <a:gd name="connsiteY1" fmla="*/ 2632919 h 2632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9826" h="2632919">
                  <a:moveTo>
                    <a:pt x="65144" y="0"/>
                  </a:moveTo>
                  <a:cubicBezTo>
                    <a:pt x="4268" y="154041"/>
                    <a:pt x="-50549" y="2205925"/>
                    <a:pt x="79826" y="2632919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0" name="Сердце 31"/>
            <p:cNvSpPr/>
            <p:nvPr/>
          </p:nvSpPr>
          <p:spPr bwMode="ltGray">
            <a:xfrm rot="20392545">
              <a:off x="609307" y="4357182"/>
              <a:ext cx="837689" cy="470045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1" name="Сердце 31"/>
            <p:cNvSpPr/>
            <p:nvPr/>
          </p:nvSpPr>
          <p:spPr bwMode="ltGray">
            <a:xfrm rot="20416099">
              <a:off x="739185" y="4848529"/>
              <a:ext cx="839218" cy="470045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sp>
        <p:nvSpPr>
          <p:cNvPr id="12" name="Полилиния 32"/>
          <p:cNvSpPr/>
          <p:nvPr/>
        </p:nvSpPr>
        <p:spPr bwMode="white">
          <a:xfrm rot="20947308">
            <a:off x="-277813" y="1846263"/>
            <a:ext cx="3090863" cy="3179762"/>
          </a:xfrm>
          <a:custGeom>
            <a:avLst/>
            <a:gdLst>
              <a:gd name="connsiteX0" fmla="*/ 1807706 w 3091083"/>
              <a:gd name="connsiteY0" fmla="*/ 118472 h 3180739"/>
              <a:gd name="connsiteX1" fmla="*/ 2493364 w 3091083"/>
              <a:gd name="connsiteY1" fmla="*/ 1023759 h 3180739"/>
              <a:gd name="connsiteX2" fmla="*/ 1966119 w 3091083"/>
              <a:gd name="connsiteY2" fmla="*/ 2796210 h 3180739"/>
              <a:gd name="connsiteX3" fmla="*/ 595284 w 3091083"/>
              <a:gd name="connsiteY3" fmla="*/ 2668081 h 3180739"/>
              <a:gd name="connsiteX4" fmla="*/ 68155 w 3091083"/>
              <a:gd name="connsiteY4" fmla="*/ 2915518 h 3180739"/>
              <a:gd name="connsiteX5" fmla="*/ 0 w 3091083"/>
              <a:gd name="connsiteY5" fmla="*/ 2915621 h 3180739"/>
              <a:gd name="connsiteX6" fmla="*/ 560309 w 3091083"/>
              <a:gd name="connsiteY6" fmla="*/ 0 h 3180739"/>
              <a:gd name="connsiteX7" fmla="*/ 568686 w 3091083"/>
              <a:gd name="connsiteY7" fmla="*/ 2132 h 3180739"/>
              <a:gd name="connsiteX8" fmla="*/ 929205 w 3091083"/>
              <a:gd name="connsiteY8" fmla="*/ 383114 h 3180739"/>
              <a:gd name="connsiteX9" fmla="*/ 1807706 w 3091083"/>
              <a:gd name="connsiteY9" fmla="*/ 118472 h 3180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91083" h="3180739">
                <a:moveTo>
                  <a:pt x="1807706" y="118472"/>
                </a:moveTo>
                <a:cubicBezTo>
                  <a:pt x="2240497" y="197093"/>
                  <a:pt x="2539132" y="594438"/>
                  <a:pt x="2493364" y="1023759"/>
                </a:cubicBezTo>
                <a:cubicBezTo>
                  <a:pt x="3509774" y="1084264"/>
                  <a:pt x="3161207" y="3376350"/>
                  <a:pt x="1966119" y="2796210"/>
                </a:cubicBezTo>
                <a:cubicBezTo>
                  <a:pt x="1720072" y="3244662"/>
                  <a:pt x="876481" y="3415500"/>
                  <a:pt x="595284" y="2668081"/>
                </a:cubicBezTo>
                <a:cubicBezTo>
                  <a:pt x="419535" y="2829577"/>
                  <a:pt x="238844" y="2904736"/>
                  <a:pt x="68155" y="2915518"/>
                </a:cubicBezTo>
                <a:lnTo>
                  <a:pt x="0" y="2915621"/>
                </a:lnTo>
                <a:lnTo>
                  <a:pt x="560309" y="0"/>
                </a:lnTo>
                <a:lnTo>
                  <a:pt x="568686" y="2132"/>
                </a:lnTo>
                <a:cubicBezTo>
                  <a:pt x="725127" y="52614"/>
                  <a:pt x="857441" y="172902"/>
                  <a:pt x="929205" y="383114"/>
                </a:cubicBezTo>
                <a:cubicBezTo>
                  <a:pt x="1240060" y="138868"/>
                  <a:pt x="1548031" y="71300"/>
                  <a:pt x="1807706" y="11847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3" name="Полилиния 22"/>
          <p:cNvSpPr>
            <a:spLocks/>
          </p:cNvSpPr>
          <p:nvPr/>
        </p:nvSpPr>
        <p:spPr bwMode="auto">
          <a:xfrm rot="20944497">
            <a:off x="1233488" y="4449763"/>
            <a:ext cx="203200" cy="965200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" h="238">
                <a:moveTo>
                  <a:pt x="30" y="91"/>
                </a:moveTo>
                <a:cubicBezTo>
                  <a:pt x="30" y="85"/>
                  <a:pt x="30" y="78"/>
                  <a:pt x="30" y="72"/>
                </a:cubicBezTo>
                <a:cubicBezTo>
                  <a:pt x="39" y="71"/>
                  <a:pt x="47" y="65"/>
                  <a:pt x="47" y="59"/>
                </a:cubicBezTo>
                <a:cubicBezTo>
                  <a:pt x="47" y="52"/>
                  <a:pt x="40" y="46"/>
                  <a:pt x="31" y="45"/>
                </a:cubicBezTo>
                <a:cubicBezTo>
                  <a:pt x="31" y="39"/>
                  <a:pt x="32" y="33"/>
                  <a:pt x="32" y="27"/>
                </a:cubicBezTo>
                <a:cubicBezTo>
                  <a:pt x="40" y="27"/>
                  <a:pt x="46" y="22"/>
                  <a:pt x="47" y="16"/>
                </a:cubicBezTo>
                <a:cubicBezTo>
                  <a:pt x="48" y="9"/>
                  <a:pt x="42" y="2"/>
                  <a:pt x="34" y="1"/>
                </a:cubicBezTo>
                <a:cubicBezTo>
                  <a:pt x="26" y="0"/>
                  <a:pt x="18" y="5"/>
                  <a:pt x="17" y="12"/>
                </a:cubicBezTo>
                <a:cubicBezTo>
                  <a:pt x="16" y="18"/>
                  <a:pt x="21" y="24"/>
                  <a:pt x="28" y="26"/>
                </a:cubicBezTo>
                <a:cubicBezTo>
                  <a:pt x="27" y="32"/>
                  <a:pt x="26" y="38"/>
                  <a:pt x="26" y="45"/>
                </a:cubicBezTo>
                <a:cubicBezTo>
                  <a:pt x="16" y="45"/>
                  <a:pt x="7" y="51"/>
                  <a:pt x="7" y="58"/>
                </a:cubicBezTo>
                <a:cubicBezTo>
                  <a:pt x="7" y="65"/>
                  <a:pt x="15" y="71"/>
                  <a:pt x="25" y="72"/>
                </a:cubicBezTo>
                <a:cubicBezTo>
                  <a:pt x="25" y="78"/>
                  <a:pt x="25" y="85"/>
                  <a:pt x="25" y="91"/>
                </a:cubicBezTo>
                <a:cubicBezTo>
                  <a:pt x="25" y="91"/>
                  <a:pt x="25" y="91"/>
                  <a:pt x="24" y="91"/>
                </a:cubicBezTo>
                <a:cubicBezTo>
                  <a:pt x="11" y="92"/>
                  <a:pt x="0" y="99"/>
                  <a:pt x="0" y="108"/>
                </a:cubicBezTo>
                <a:cubicBezTo>
                  <a:pt x="1" y="116"/>
                  <a:pt x="12" y="122"/>
                  <a:pt x="26" y="121"/>
                </a:cubicBezTo>
                <a:cubicBezTo>
                  <a:pt x="26" y="121"/>
                  <a:pt x="27" y="121"/>
                  <a:pt x="27" y="121"/>
                </a:cubicBezTo>
                <a:cubicBezTo>
                  <a:pt x="30" y="160"/>
                  <a:pt x="36" y="199"/>
                  <a:pt x="40" y="238"/>
                </a:cubicBezTo>
                <a:cubicBezTo>
                  <a:pt x="45" y="237"/>
                  <a:pt x="45" y="237"/>
                  <a:pt x="45" y="237"/>
                </a:cubicBezTo>
                <a:cubicBezTo>
                  <a:pt x="41" y="198"/>
                  <a:pt x="35" y="159"/>
                  <a:pt x="32" y="121"/>
                </a:cubicBezTo>
                <a:cubicBezTo>
                  <a:pt x="43" y="119"/>
                  <a:pt x="51" y="112"/>
                  <a:pt x="51" y="105"/>
                </a:cubicBezTo>
                <a:cubicBezTo>
                  <a:pt x="50" y="98"/>
                  <a:pt x="41" y="92"/>
                  <a:pt x="30" y="9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  <p:sp>
        <p:nvSpPr>
          <p:cNvPr id="14" name="Полилиния 44"/>
          <p:cNvSpPr/>
          <p:nvPr/>
        </p:nvSpPr>
        <p:spPr>
          <a:xfrm>
            <a:off x="10918825" y="5035550"/>
            <a:ext cx="144463" cy="642938"/>
          </a:xfrm>
          <a:custGeom>
            <a:avLst/>
            <a:gdLst>
              <a:gd name="connsiteX0" fmla="*/ 123265 w 324971"/>
              <a:gd name="connsiteY0" fmla="*/ 0 h 2459692"/>
              <a:gd name="connsiteX1" fmla="*/ 162486 w 324971"/>
              <a:gd name="connsiteY1" fmla="*/ 1731309 h 2459692"/>
              <a:gd name="connsiteX2" fmla="*/ 0 w 324971"/>
              <a:gd name="connsiteY2" fmla="*/ 1585633 h 2459692"/>
              <a:gd name="connsiteX3" fmla="*/ 145677 w 324971"/>
              <a:gd name="connsiteY3" fmla="*/ 1776133 h 2459692"/>
              <a:gd name="connsiteX4" fmla="*/ 196103 w 324971"/>
              <a:gd name="connsiteY4" fmla="*/ 2459692 h 2459692"/>
              <a:gd name="connsiteX5" fmla="*/ 252133 w 324971"/>
              <a:gd name="connsiteY5" fmla="*/ 2448486 h 2459692"/>
              <a:gd name="connsiteX6" fmla="*/ 184897 w 324971"/>
              <a:gd name="connsiteY6" fmla="*/ 1753721 h 2459692"/>
              <a:gd name="connsiteX7" fmla="*/ 324971 w 324971"/>
              <a:gd name="connsiteY7" fmla="*/ 1630456 h 2459692"/>
              <a:gd name="connsiteX8" fmla="*/ 179294 w 324971"/>
              <a:gd name="connsiteY8" fmla="*/ 1697692 h 2459692"/>
              <a:gd name="connsiteX9" fmla="*/ 123265 w 324971"/>
              <a:gd name="connsiteY9" fmla="*/ 0 h 245969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92517 w 324971"/>
              <a:gd name="connsiteY6" fmla="*/ 176896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38488 h 2482940"/>
              <a:gd name="connsiteX1" fmla="*/ 147246 w 324971"/>
              <a:gd name="connsiteY1" fmla="*/ 1697407 h 2482940"/>
              <a:gd name="connsiteX2" fmla="*/ 0 w 324971"/>
              <a:gd name="connsiteY2" fmla="*/ 1658411 h 2482940"/>
              <a:gd name="connsiteX3" fmla="*/ 138057 w 324971"/>
              <a:gd name="connsiteY3" fmla="*/ 1757471 h 2482940"/>
              <a:gd name="connsiteX4" fmla="*/ 192293 w 324971"/>
              <a:gd name="connsiteY4" fmla="*/ 2482940 h 2482940"/>
              <a:gd name="connsiteX5" fmla="*/ 225463 w 324971"/>
              <a:gd name="connsiteY5" fmla="*/ 2479354 h 2482940"/>
              <a:gd name="connsiteX6" fmla="*/ 184897 w 324971"/>
              <a:gd name="connsiteY6" fmla="*/ 1780779 h 2482940"/>
              <a:gd name="connsiteX7" fmla="*/ 324971 w 324971"/>
              <a:gd name="connsiteY7" fmla="*/ 1687994 h 2482940"/>
              <a:gd name="connsiteX8" fmla="*/ 198344 w 324971"/>
              <a:gd name="connsiteY8" fmla="*/ 1728560 h 2482940"/>
              <a:gd name="connsiteX9" fmla="*/ 182432 w 324971"/>
              <a:gd name="connsiteY9" fmla="*/ 626349 h 2482940"/>
              <a:gd name="connsiteX10" fmla="*/ 123265 w 324971"/>
              <a:gd name="connsiteY10" fmla="*/ 38488 h 2482940"/>
              <a:gd name="connsiteX0" fmla="*/ 123265 w 324971"/>
              <a:gd name="connsiteY0" fmla="*/ 163279 h 2607731"/>
              <a:gd name="connsiteX1" fmla="*/ 147246 w 324971"/>
              <a:gd name="connsiteY1" fmla="*/ 1822198 h 2607731"/>
              <a:gd name="connsiteX2" fmla="*/ 0 w 324971"/>
              <a:gd name="connsiteY2" fmla="*/ 1783202 h 2607731"/>
              <a:gd name="connsiteX3" fmla="*/ 138057 w 324971"/>
              <a:gd name="connsiteY3" fmla="*/ 1882262 h 2607731"/>
              <a:gd name="connsiteX4" fmla="*/ 192293 w 324971"/>
              <a:gd name="connsiteY4" fmla="*/ 2607731 h 2607731"/>
              <a:gd name="connsiteX5" fmla="*/ 225463 w 324971"/>
              <a:gd name="connsiteY5" fmla="*/ 2604145 h 2607731"/>
              <a:gd name="connsiteX6" fmla="*/ 184897 w 324971"/>
              <a:gd name="connsiteY6" fmla="*/ 1905570 h 2607731"/>
              <a:gd name="connsiteX7" fmla="*/ 324971 w 324971"/>
              <a:gd name="connsiteY7" fmla="*/ 1812785 h 2607731"/>
              <a:gd name="connsiteX8" fmla="*/ 198344 w 324971"/>
              <a:gd name="connsiteY8" fmla="*/ 1853351 h 2607731"/>
              <a:gd name="connsiteX9" fmla="*/ 174812 w 324971"/>
              <a:gd name="connsiteY9" fmla="*/ 183450 h 2607731"/>
              <a:gd name="connsiteX10" fmla="*/ 123265 w 324971"/>
              <a:gd name="connsiteY10" fmla="*/ 163279 h 2607731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74812 w 324971"/>
              <a:gd name="connsiteY9" fmla="*/ 20171 h 2444452"/>
              <a:gd name="connsiteX10" fmla="*/ 123265 w 324971"/>
              <a:gd name="connsiteY10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59572 w 324971"/>
              <a:gd name="connsiteY9" fmla="*/ 23981 h 2444452"/>
              <a:gd name="connsiteX10" fmla="*/ 123265 w 324971"/>
              <a:gd name="connsiteY10" fmla="*/ 0 h 244445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2324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83104 w 321161"/>
              <a:gd name="connsiteY8" fmla="*/ 166721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23805 w 321161"/>
              <a:gd name="connsiteY1" fmla="*/ 1177000 h 2425402"/>
              <a:gd name="connsiteX2" fmla="*/ 147246 w 321161"/>
              <a:gd name="connsiteY2" fmla="*/ 1639869 h 2425402"/>
              <a:gd name="connsiteX3" fmla="*/ 0 w 321161"/>
              <a:gd name="connsiteY3" fmla="*/ 1600873 h 2425402"/>
              <a:gd name="connsiteX4" fmla="*/ 138057 w 321161"/>
              <a:gd name="connsiteY4" fmla="*/ 1699933 h 2425402"/>
              <a:gd name="connsiteX5" fmla="*/ 192293 w 321161"/>
              <a:gd name="connsiteY5" fmla="*/ 2425402 h 2425402"/>
              <a:gd name="connsiteX6" fmla="*/ 225463 w 321161"/>
              <a:gd name="connsiteY6" fmla="*/ 2421816 h 2425402"/>
              <a:gd name="connsiteX7" fmla="*/ 184897 w 321161"/>
              <a:gd name="connsiteY7" fmla="*/ 1711811 h 2425402"/>
              <a:gd name="connsiteX8" fmla="*/ 321161 w 321161"/>
              <a:gd name="connsiteY8" fmla="*/ 1615216 h 2425402"/>
              <a:gd name="connsiteX9" fmla="*/ 183104 w 321161"/>
              <a:gd name="connsiteY9" fmla="*/ 1667212 h 2425402"/>
              <a:gd name="connsiteX10" fmla="*/ 159572 w 321161"/>
              <a:gd name="connsiteY10" fmla="*/ 4931 h 2425402"/>
              <a:gd name="connsiteX11" fmla="*/ 127075 w 321161"/>
              <a:gd name="connsiteY11" fmla="*/ 0 h 2425402"/>
              <a:gd name="connsiteX0" fmla="*/ 127075 w 321161"/>
              <a:gd name="connsiteY0" fmla="*/ 0 h 2425402"/>
              <a:gd name="connsiteX1" fmla="*/ 123805 w 321161"/>
              <a:gd name="connsiteY1" fmla="*/ 1177000 h 2425402"/>
              <a:gd name="connsiteX2" fmla="*/ 147246 w 321161"/>
              <a:gd name="connsiteY2" fmla="*/ 1639869 h 2425402"/>
              <a:gd name="connsiteX3" fmla="*/ 0 w 321161"/>
              <a:gd name="connsiteY3" fmla="*/ 1600873 h 2425402"/>
              <a:gd name="connsiteX4" fmla="*/ 138057 w 321161"/>
              <a:gd name="connsiteY4" fmla="*/ 1699933 h 2425402"/>
              <a:gd name="connsiteX5" fmla="*/ 192293 w 321161"/>
              <a:gd name="connsiteY5" fmla="*/ 2425402 h 2425402"/>
              <a:gd name="connsiteX6" fmla="*/ 225463 w 321161"/>
              <a:gd name="connsiteY6" fmla="*/ 2421816 h 2425402"/>
              <a:gd name="connsiteX7" fmla="*/ 184897 w 321161"/>
              <a:gd name="connsiteY7" fmla="*/ 1711811 h 2425402"/>
              <a:gd name="connsiteX8" fmla="*/ 321161 w 321161"/>
              <a:gd name="connsiteY8" fmla="*/ 1615216 h 2425402"/>
              <a:gd name="connsiteX9" fmla="*/ 183104 w 321161"/>
              <a:gd name="connsiteY9" fmla="*/ 1667212 h 2425402"/>
              <a:gd name="connsiteX10" fmla="*/ 165469 w 321161"/>
              <a:gd name="connsiteY10" fmla="*/ 1177000 h 2425402"/>
              <a:gd name="connsiteX11" fmla="*/ 159572 w 321161"/>
              <a:gd name="connsiteY11" fmla="*/ 4931 h 2425402"/>
              <a:gd name="connsiteX12" fmla="*/ 127075 w 321161"/>
              <a:gd name="connsiteY12" fmla="*/ 0 h 2425402"/>
              <a:gd name="connsiteX0" fmla="*/ 159572 w 321161"/>
              <a:gd name="connsiteY0" fmla="*/ 0 h 2420471"/>
              <a:gd name="connsiteX1" fmla="*/ 123805 w 321161"/>
              <a:gd name="connsiteY1" fmla="*/ 1172069 h 2420471"/>
              <a:gd name="connsiteX2" fmla="*/ 147246 w 321161"/>
              <a:gd name="connsiteY2" fmla="*/ 1634938 h 2420471"/>
              <a:gd name="connsiteX3" fmla="*/ 0 w 321161"/>
              <a:gd name="connsiteY3" fmla="*/ 1595942 h 2420471"/>
              <a:gd name="connsiteX4" fmla="*/ 138057 w 321161"/>
              <a:gd name="connsiteY4" fmla="*/ 1695002 h 2420471"/>
              <a:gd name="connsiteX5" fmla="*/ 192293 w 321161"/>
              <a:gd name="connsiteY5" fmla="*/ 2420471 h 2420471"/>
              <a:gd name="connsiteX6" fmla="*/ 225463 w 321161"/>
              <a:gd name="connsiteY6" fmla="*/ 2416885 h 2420471"/>
              <a:gd name="connsiteX7" fmla="*/ 184897 w 321161"/>
              <a:gd name="connsiteY7" fmla="*/ 1706880 h 2420471"/>
              <a:gd name="connsiteX8" fmla="*/ 321161 w 321161"/>
              <a:gd name="connsiteY8" fmla="*/ 1610285 h 2420471"/>
              <a:gd name="connsiteX9" fmla="*/ 183104 w 321161"/>
              <a:gd name="connsiteY9" fmla="*/ 1662281 h 2420471"/>
              <a:gd name="connsiteX10" fmla="*/ 165469 w 321161"/>
              <a:gd name="connsiteY10" fmla="*/ 1172069 h 2420471"/>
              <a:gd name="connsiteX11" fmla="*/ 159572 w 321161"/>
              <a:gd name="connsiteY11" fmla="*/ 0 h 2420471"/>
              <a:gd name="connsiteX0" fmla="*/ 165469 w 321161"/>
              <a:gd name="connsiteY0" fmla="*/ 59580 h 1307982"/>
              <a:gd name="connsiteX1" fmla="*/ 123805 w 321161"/>
              <a:gd name="connsiteY1" fmla="*/ 59580 h 1307982"/>
              <a:gd name="connsiteX2" fmla="*/ 147246 w 321161"/>
              <a:gd name="connsiteY2" fmla="*/ 522449 h 1307982"/>
              <a:gd name="connsiteX3" fmla="*/ 0 w 321161"/>
              <a:gd name="connsiteY3" fmla="*/ 483453 h 1307982"/>
              <a:gd name="connsiteX4" fmla="*/ 138057 w 321161"/>
              <a:gd name="connsiteY4" fmla="*/ 582513 h 1307982"/>
              <a:gd name="connsiteX5" fmla="*/ 192293 w 321161"/>
              <a:gd name="connsiteY5" fmla="*/ 1307982 h 1307982"/>
              <a:gd name="connsiteX6" fmla="*/ 225463 w 321161"/>
              <a:gd name="connsiteY6" fmla="*/ 1304396 h 1307982"/>
              <a:gd name="connsiteX7" fmla="*/ 184897 w 321161"/>
              <a:gd name="connsiteY7" fmla="*/ 594391 h 1307982"/>
              <a:gd name="connsiteX8" fmla="*/ 321161 w 321161"/>
              <a:gd name="connsiteY8" fmla="*/ 497796 h 1307982"/>
              <a:gd name="connsiteX9" fmla="*/ 183104 w 321161"/>
              <a:gd name="connsiteY9" fmla="*/ 549792 h 1307982"/>
              <a:gd name="connsiteX10" fmla="*/ 165469 w 321161"/>
              <a:gd name="connsiteY10" fmla="*/ 59580 h 1307982"/>
              <a:gd name="connsiteX0" fmla="*/ 165469 w 321161"/>
              <a:gd name="connsiteY0" fmla="*/ 59580 h 1307982"/>
              <a:gd name="connsiteX1" fmla="*/ 123805 w 321161"/>
              <a:gd name="connsiteY1" fmla="*/ 59580 h 1307982"/>
              <a:gd name="connsiteX2" fmla="*/ 147246 w 321161"/>
              <a:gd name="connsiteY2" fmla="*/ 522449 h 1307982"/>
              <a:gd name="connsiteX3" fmla="*/ 0 w 321161"/>
              <a:gd name="connsiteY3" fmla="*/ 483453 h 1307982"/>
              <a:gd name="connsiteX4" fmla="*/ 138057 w 321161"/>
              <a:gd name="connsiteY4" fmla="*/ 582513 h 1307982"/>
              <a:gd name="connsiteX5" fmla="*/ 192293 w 321161"/>
              <a:gd name="connsiteY5" fmla="*/ 1307982 h 1307982"/>
              <a:gd name="connsiteX6" fmla="*/ 225463 w 321161"/>
              <a:gd name="connsiteY6" fmla="*/ 1304396 h 1307982"/>
              <a:gd name="connsiteX7" fmla="*/ 184897 w 321161"/>
              <a:gd name="connsiteY7" fmla="*/ 594391 h 1307982"/>
              <a:gd name="connsiteX8" fmla="*/ 321161 w 321161"/>
              <a:gd name="connsiteY8" fmla="*/ 497796 h 1307982"/>
              <a:gd name="connsiteX9" fmla="*/ 183104 w 321161"/>
              <a:gd name="connsiteY9" fmla="*/ 549792 h 1307982"/>
              <a:gd name="connsiteX10" fmla="*/ 165469 w 321161"/>
              <a:gd name="connsiteY10" fmla="*/ 59580 h 130798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62869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92293 w 321161"/>
              <a:gd name="connsiteY5" fmla="*/ 1248402 h 1248402"/>
              <a:gd name="connsiteX6" fmla="*/ 225463 w 321161"/>
              <a:gd name="connsiteY6" fmla="*/ 1244816 h 1248402"/>
              <a:gd name="connsiteX7" fmla="*/ 184897 w 321161"/>
              <a:gd name="connsiteY7" fmla="*/ 534811 h 1248402"/>
              <a:gd name="connsiteX8" fmla="*/ 321161 w 321161"/>
              <a:gd name="connsiteY8" fmla="*/ 438216 h 1248402"/>
              <a:gd name="connsiteX9" fmla="*/ 183104 w 321161"/>
              <a:gd name="connsiteY9" fmla="*/ 490212 h 1248402"/>
              <a:gd name="connsiteX10" fmla="*/ 165469 w 321161"/>
              <a:gd name="connsiteY10" fmla="*/ 0 h 124840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78492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92293 w 321161"/>
              <a:gd name="connsiteY5" fmla="*/ 1248402 h 1248402"/>
              <a:gd name="connsiteX6" fmla="*/ 225463 w 321161"/>
              <a:gd name="connsiteY6" fmla="*/ 1244816 h 1248402"/>
              <a:gd name="connsiteX7" fmla="*/ 184897 w 321161"/>
              <a:gd name="connsiteY7" fmla="*/ 534811 h 1248402"/>
              <a:gd name="connsiteX8" fmla="*/ 321161 w 321161"/>
              <a:gd name="connsiteY8" fmla="*/ 438216 h 1248402"/>
              <a:gd name="connsiteX9" fmla="*/ 183104 w 321161"/>
              <a:gd name="connsiteY9" fmla="*/ 490212 h 1248402"/>
              <a:gd name="connsiteX10" fmla="*/ 165469 w 321161"/>
              <a:gd name="connsiteY10" fmla="*/ 0 h 124840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78492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55053 w 321161"/>
              <a:gd name="connsiteY5" fmla="*/ 734323 h 1248402"/>
              <a:gd name="connsiteX6" fmla="*/ 192293 w 321161"/>
              <a:gd name="connsiteY6" fmla="*/ 1248402 h 1248402"/>
              <a:gd name="connsiteX7" fmla="*/ 225463 w 321161"/>
              <a:gd name="connsiteY7" fmla="*/ 1244816 h 1248402"/>
              <a:gd name="connsiteX8" fmla="*/ 184897 w 321161"/>
              <a:gd name="connsiteY8" fmla="*/ 534811 h 1248402"/>
              <a:gd name="connsiteX9" fmla="*/ 321161 w 321161"/>
              <a:gd name="connsiteY9" fmla="*/ 438216 h 1248402"/>
              <a:gd name="connsiteX10" fmla="*/ 183104 w 321161"/>
              <a:gd name="connsiteY10" fmla="*/ 490212 h 1248402"/>
              <a:gd name="connsiteX11" fmla="*/ 165469 w 321161"/>
              <a:gd name="connsiteY11" fmla="*/ 0 h 124840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78492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55053 w 321161"/>
              <a:gd name="connsiteY5" fmla="*/ 734323 h 1248402"/>
              <a:gd name="connsiteX6" fmla="*/ 192293 w 321161"/>
              <a:gd name="connsiteY6" fmla="*/ 1248402 h 1248402"/>
              <a:gd name="connsiteX7" fmla="*/ 225463 w 321161"/>
              <a:gd name="connsiteY7" fmla="*/ 1244816 h 1248402"/>
              <a:gd name="connsiteX8" fmla="*/ 196716 w 321161"/>
              <a:gd name="connsiteY8" fmla="*/ 734323 h 1248402"/>
              <a:gd name="connsiteX9" fmla="*/ 184897 w 321161"/>
              <a:gd name="connsiteY9" fmla="*/ 534811 h 1248402"/>
              <a:gd name="connsiteX10" fmla="*/ 321161 w 321161"/>
              <a:gd name="connsiteY10" fmla="*/ 438216 h 1248402"/>
              <a:gd name="connsiteX11" fmla="*/ 183104 w 321161"/>
              <a:gd name="connsiteY11" fmla="*/ 490212 h 1248402"/>
              <a:gd name="connsiteX12" fmla="*/ 165469 w 321161"/>
              <a:gd name="connsiteY12" fmla="*/ 0 h 124840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78492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55053 w 321161"/>
              <a:gd name="connsiteY5" fmla="*/ 734323 h 1248402"/>
              <a:gd name="connsiteX6" fmla="*/ 192293 w 321161"/>
              <a:gd name="connsiteY6" fmla="*/ 1248402 h 1248402"/>
              <a:gd name="connsiteX7" fmla="*/ 196716 w 321161"/>
              <a:gd name="connsiteY7" fmla="*/ 734323 h 1248402"/>
              <a:gd name="connsiteX8" fmla="*/ 184897 w 321161"/>
              <a:gd name="connsiteY8" fmla="*/ 534811 h 1248402"/>
              <a:gd name="connsiteX9" fmla="*/ 321161 w 321161"/>
              <a:gd name="connsiteY9" fmla="*/ 438216 h 1248402"/>
              <a:gd name="connsiteX10" fmla="*/ 183104 w 321161"/>
              <a:gd name="connsiteY10" fmla="*/ 490212 h 1248402"/>
              <a:gd name="connsiteX11" fmla="*/ 165469 w 321161"/>
              <a:gd name="connsiteY11" fmla="*/ 0 h 1248402"/>
              <a:gd name="connsiteX0" fmla="*/ 165469 w 321161"/>
              <a:gd name="connsiteY0" fmla="*/ 0 h 734323"/>
              <a:gd name="connsiteX1" fmla="*/ 123805 w 321161"/>
              <a:gd name="connsiteY1" fmla="*/ 0 h 734323"/>
              <a:gd name="connsiteX2" fmla="*/ 147246 w 321161"/>
              <a:gd name="connsiteY2" fmla="*/ 478492 h 734323"/>
              <a:gd name="connsiteX3" fmla="*/ 0 w 321161"/>
              <a:gd name="connsiteY3" fmla="*/ 423873 h 734323"/>
              <a:gd name="connsiteX4" fmla="*/ 138057 w 321161"/>
              <a:gd name="connsiteY4" fmla="*/ 522933 h 734323"/>
              <a:gd name="connsiteX5" fmla="*/ 155053 w 321161"/>
              <a:gd name="connsiteY5" fmla="*/ 734323 h 734323"/>
              <a:gd name="connsiteX6" fmla="*/ 196716 w 321161"/>
              <a:gd name="connsiteY6" fmla="*/ 734323 h 734323"/>
              <a:gd name="connsiteX7" fmla="*/ 184897 w 321161"/>
              <a:gd name="connsiteY7" fmla="*/ 534811 h 734323"/>
              <a:gd name="connsiteX8" fmla="*/ 321161 w 321161"/>
              <a:gd name="connsiteY8" fmla="*/ 438216 h 734323"/>
              <a:gd name="connsiteX9" fmla="*/ 183104 w 321161"/>
              <a:gd name="connsiteY9" fmla="*/ 490212 h 734323"/>
              <a:gd name="connsiteX10" fmla="*/ 165469 w 321161"/>
              <a:gd name="connsiteY10" fmla="*/ 0 h 734323"/>
              <a:gd name="connsiteX0" fmla="*/ 165469 w 321161"/>
              <a:gd name="connsiteY0" fmla="*/ 0 h 734323"/>
              <a:gd name="connsiteX1" fmla="*/ 123805 w 321161"/>
              <a:gd name="connsiteY1" fmla="*/ 0 h 734323"/>
              <a:gd name="connsiteX2" fmla="*/ 147246 w 321161"/>
              <a:gd name="connsiteY2" fmla="*/ 478492 h 734323"/>
              <a:gd name="connsiteX3" fmla="*/ 0 w 321161"/>
              <a:gd name="connsiteY3" fmla="*/ 423873 h 734323"/>
              <a:gd name="connsiteX4" fmla="*/ 138057 w 321161"/>
              <a:gd name="connsiteY4" fmla="*/ 522933 h 734323"/>
              <a:gd name="connsiteX5" fmla="*/ 155053 w 321161"/>
              <a:gd name="connsiteY5" fmla="*/ 734323 h 734323"/>
              <a:gd name="connsiteX6" fmla="*/ 196716 w 321161"/>
              <a:gd name="connsiteY6" fmla="*/ 734323 h 734323"/>
              <a:gd name="connsiteX7" fmla="*/ 184897 w 321161"/>
              <a:gd name="connsiteY7" fmla="*/ 534811 h 734323"/>
              <a:gd name="connsiteX8" fmla="*/ 321161 w 321161"/>
              <a:gd name="connsiteY8" fmla="*/ 438216 h 734323"/>
              <a:gd name="connsiteX9" fmla="*/ 183104 w 321161"/>
              <a:gd name="connsiteY9" fmla="*/ 490212 h 734323"/>
              <a:gd name="connsiteX10" fmla="*/ 165469 w 321161"/>
              <a:gd name="connsiteY10" fmla="*/ 0 h 734323"/>
              <a:gd name="connsiteX0" fmla="*/ 165469 w 321161"/>
              <a:gd name="connsiteY0" fmla="*/ 0 h 734323"/>
              <a:gd name="connsiteX1" fmla="*/ 123805 w 321161"/>
              <a:gd name="connsiteY1" fmla="*/ 0 h 734323"/>
              <a:gd name="connsiteX2" fmla="*/ 147246 w 321161"/>
              <a:gd name="connsiteY2" fmla="*/ 478492 h 734323"/>
              <a:gd name="connsiteX3" fmla="*/ 0 w 321161"/>
              <a:gd name="connsiteY3" fmla="*/ 423873 h 734323"/>
              <a:gd name="connsiteX4" fmla="*/ 145869 w 321161"/>
              <a:gd name="connsiteY4" fmla="*/ 522933 h 734323"/>
              <a:gd name="connsiteX5" fmla="*/ 155053 w 321161"/>
              <a:gd name="connsiteY5" fmla="*/ 734323 h 734323"/>
              <a:gd name="connsiteX6" fmla="*/ 196716 w 321161"/>
              <a:gd name="connsiteY6" fmla="*/ 734323 h 734323"/>
              <a:gd name="connsiteX7" fmla="*/ 184897 w 321161"/>
              <a:gd name="connsiteY7" fmla="*/ 534811 h 734323"/>
              <a:gd name="connsiteX8" fmla="*/ 321161 w 321161"/>
              <a:gd name="connsiteY8" fmla="*/ 438216 h 734323"/>
              <a:gd name="connsiteX9" fmla="*/ 183104 w 321161"/>
              <a:gd name="connsiteY9" fmla="*/ 490212 h 734323"/>
              <a:gd name="connsiteX10" fmla="*/ 165469 w 321161"/>
              <a:gd name="connsiteY10" fmla="*/ 0 h 734323"/>
              <a:gd name="connsiteX0" fmla="*/ 165469 w 196716"/>
              <a:gd name="connsiteY0" fmla="*/ 0 h 734323"/>
              <a:gd name="connsiteX1" fmla="*/ 123805 w 196716"/>
              <a:gd name="connsiteY1" fmla="*/ 0 h 734323"/>
              <a:gd name="connsiteX2" fmla="*/ 147246 w 196716"/>
              <a:gd name="connsiteY2" fmla="*/ 478492 h 734323"/>
              <a:gd name="connsiteX3" fmla="*/ 0 w 196716"/>
              <a:gd name="connsiteY3" fmla="*/ 423873 h 734323"/>
              <a:gd name="connsiteX4" fmla="*/ 145869 w 196716"/>
              <a:gd name="connsiteY4" fmla="*/ 522933 h 734323"/>
              <a:gd name="connsiteX5" fmla="*/ 155053 w 196716"/>
              <a:gd name="connsiteY5" fmla="*/ 734323 h 734323"/>
              <a:gd name="connsiteX6" fmla="*/ 196716 w 196716"/>
              <a:gd name="connsiteY6" fmla="*/ 734323 h 734323"/>
              <a:gd name="connsiteX7" fmla="*/ 184897 w 196716"/>
              <a:gd name="connsiteY7" fmla="*/ 534811 h 734323"/>
              <a:gd name="connsiteX8" fmla="*/ 183104 w 196716"/>
              <a:gd name="connsiteY8" fmla="*/ 490212 h 734323"/>
              <a:gd name="connsiteX9" fmla="*/ 165469 w 196716"/>
              <a:gd name="connsiteY9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23441 w 72911"/>
              <a:gd name="connsiteY2" fmla="*/ 478492 h 734323"/>
              <a:gd name="connsiteX3" fmla="*/ 22064 w 72911"/>
              <a:gd name="connsiteY3" fmla="*/ 522933 h 734323"/>
              <a:gd name="connsiteX4" fmla="*/ 31248 w 72911"/>
              <a:gd name="connsiteY4" fmla="*/ 734323 h 734323"/>
              <a:gd name="connsiteX5" fmla="*/ 72911 w 72911"/>
              <a:gd name="connsiteY5" fmla="*/ 734323 h 734323"/>
              <a:gd name="connsiteX6" fmla="*/ 61092 w 72911"/>
              <a:gd name="connsiteY6" fmla="*/ 534811 h 734323"/>
              <a:gd name="connsiteX7" fmla="*/ 59299 w 72911"/>
              <a:gd name="connsiteY7" fmla="*/ 490212 h 734323"/>
              <a:gd name="connsiteX8" fmla="*/ 41664 w 72911"/>
              <a:gd name="connsiteY8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23441 w 72911"/>
              <a:gd name="connsiteY2" fmla="*/ 478492 h 734323"/>
              <a:gd name="connsiteX3" fmla="*/ 31248 w 72911"/>
              <a:gd name="connsiteY3" fmla="*/ 734323 h 734323"/>
              <a:gd name="connsiteX4" fmla="*/ 72911 w 72911"/>
              <a:gd name="connsiteY4" fmla="*/ 734323 h 734323"/>
              <a:gd name="connsiteX5" fmla="*/ 61092 w 72911"/>
              <a:gd name="connsiteY5" fmla="*/ 534811 h 734323"/>
              <a:gd name="connsiteX6" fmla="*/ 59299 w 72911"/>
              <a:gd name="connsiteY6" fmla="*/ 490212 h 734323"/>
              <a:gd name="connsiteX7" fmla="*/ 41664 w 72911"/>
              <a:gd name="connsiteY7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31248 w 72911"/>
              <a:gd name="connsiteY2" fmla="*/ 734323 h 734323"/>
              <a:gd name="connsiteX3" fmla="*/ 72911 w 72911"/>
              <a:gd name="connsiteY3" fmla="*/ 734323 h 734323"/>
              <a:gd name="connsiteX4" fmla="*/ 61092 w 72911"/>
              <a:gd name="connsiteY4" fmla="*/ 534811 h 734323"/>
              <a:gd name="connsiteX5" fmla="*/ 59299 w 72911"/>
              <a:gd name="connsiteY5" fmla="*/ 490212 h 734323"/>
              <a:gd name="connsiteX6" fmla="*/ 41664 w 72911"/>
              <a:gd name="connsiteY6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31248 w 72911"/>
              <a:gd name="connsiteY2" fmla="*/ 734323 h 734323"/>
              <a:gd name="connsiteX3" fmla="*/ 72911 w 72911"/>
              <a:gd name="connsiteY3" fmla="*/ 734323 h 734323"/>
              <a:gd name="connsiteX4" fmla="*/ 59299 w 72911"/>
              <a:gd name="connsiteY4" fmla="*/ 490212 h 734323"/>
              <a:gd name="connsiteX5" fmla="*/ 41664 w 72911"/>
              <a:gd name="connsiteY5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31248 w 72911"/>
              <a:gd name="connsiteY2" fmla="*/ 734323 h 734323"/>
              <a:gd name="connsiteX3" fmla="*/ 72911 w 72911"/>
              <a:gd name="connsiteY3" fmla="*/ 734323 h 734323"/>
              <a:gd name="connsiteX4" fmla="*/ 41664 w 72911"/>
              <a:gd name="connsiteY4" fmla="*/ 0 h 734323"/>
              <a:gd name="connsiteX0" fmla="*/ 158843 w 190090"/>
              <a:gd name="connsiteY0" fmla="*/ 0 h 734323"/>
              <a:gd name="connsiteX1" fmla="*/ 117179 w 190090"/>
              <a:gd name="connsiteY1" fmla="*/ 0 h 734323"/>
              <a:gd name="connsiteX2" fmla="*/ 0 w 190090"/>
              <a:gd name="connsiteY2" fmla="*/ 708283 h 734323"/>
              <a:gd name="connsiteX3" fmla="*/ 190090 w 190090"/>
              <a:gd name="connsiteY3" fmla="*/ 734323 h 734323"/>
              <a:gd name="connsiteX4" fmla="*/ 158843 w 190090"/>
              <a:gd name="connsiteY4" fmla="*/ 0 h 734323"/>
              <a:gd name="connsiteX0" fmla="*/ 158843 w 158842"/>
              <a:gd name="connsiteY0" fmla="*/ 0 h 713491"/>
              <a:gd name="connsiteX1" fmla="*/ 117179 w 158842"/>
              <a:gd name="connsiteY1" fmla="*/ 0 h 713491"/>
              <a:gd name="connsiteX2" fmla="*/ 0 w 158842"/>
              <a:gd name="connsiteY2" fmla="*/ 708283 h 713491"/>
              <a:gd name="connsiteX3" fmla="*/ 26041 w 158842"/>
              <a:gd name="connsiteY3" fmla="*/ 713491 h 713491"/>
              <a:gd name="connsiteX4" fmla="*/ 158843 w 158842"/>
              <a:gd name="connsiteY4" fmla="*/ 0 h 713491"/>
              <a:gd name="connsiteX0" fmla="*/ 143220 w 143220"/>
              <a:gd name="connsiteY0" fmla="*/ 13020 h 713491"/>
              <a:gd name="connsiteX1" fmla="*/ 117179 w 143220"/>
              <a:gd name="connsiteY1" fmla="*/ 0 h 713491"/>
              <a:gd name="connsiteX2" fmla="*/ 0 w 143220"/>
              <a:gd name="connsiteY2" fmla="*/ 708283 h 713491"/>
              <a:gd name="connsiteX3" fmla="*/ 26041 w 143220"/>
              <a:gd name="connsiteY3" fmla="*/ 713491 h 713491"/>
              <a:gd name="connsiteX4" fmla="*/ 143220 w 143220"/>
              <a:gd name="connsiteY4" fmla="*/ 13020 h 713491"/>
              <a:gd name="connsiteX0" fmla="*/ 143220 w 143220"/>
              <a:gd name="connsiteY0" fmla="*/ 13020 h 713491"/>
              <a:gd name="connsiteX1" fmla="*/ 117179 w 143220"/>
              <a:gd name="connsiteY1" fmla="*/ 0 h 713491"/>
              <a:gd name="connsiteX2" fmla="*/ 0 w 143220"/>
              <a:gd name="connsiteY2" fmla="*/ 708283 h 713491"/>
              <a:gd name="connsiteX3" fmla="*/ 26041 w 143220"/>
              <a:gd name="connsiteY3" fmla="*/ 713491 h 713491"/>
              <a:gd name="connsiteX4" fmla="*/ 143220 w 143220"/>
              <a:gd name="connsiteY4" fmla="*/ 13020 h 713491"/>
              <a:gd name="connsiteX0" fmla="*/ 143220 w 143220"/>
              <a:gd name="connsiteY0" fmla="*/ 13020 h 713491"/>
              <a:gd name="connsiteX1" fmla="*/ 117179 w 143220"/>
              <a:gd name="connsiteY1" fmla="*/ 0 h 713491"/>
              <a:gd name="connsiteX2" fmla="*/ 0 w 143220"/>
              <a:gd name="connsiteY2" fmla="*/ 708283 h 713491"/>
              <a:gd name="connsiteX3" fmla="*/ 26041 w 143220"/>
              <a:gd name="connsiteY3" fmla="*/ 713491 h 713491"/>
              <a:gd name="connsiteX4" fmla="*/ 143220 w 143220"/>
              <a:gd name="connsiteY4" fmla="*/ 13020 h 713491"/>
              <a:gd name="connsiteX0" fmla="*/ 143220 w 143220"/>
              <a:gd name="connsiteY0" fmla="*/ 0 h 700471"/>
              <a:gd name="connsiteX1" fmla="*/ 101555 w 143220"/>
              <a:gd name="connsiteY1" fmla="*/ 7812 h 700471"/>
              <a:gd name="connsiteX2" fmla="*/ 0 w 143220"/>
              <a:gd name="connsiteY2" fmla="*/ 695263 h 700471"/>
              <a:gd name="connsiteX3" fmla="*/ 26041 w 143220"/>
              <a:gd name="connsiteY3" fmla="*/ 700471 h 700471"/>
              <a:gd name="connsiteX4" fmla="*/ 143220 w 143220"/>
              <a:gd name="connsiteY4" fmla="*/ 0 h 700471"/>
              <a:gd name="connsiteX0" fmla="*/ 143220 w 143220"/>
              <a:gd name="connsiteY0" fmla="*/ 0 h 700471"/>
              <a:gd name="connsiteX1" fmla="*/ 104158 w 143220"/>
              <a:gd name="connsiteY1" fmla="*/ 7812 h 700471"/>
              <a:gd name="connsiteX2" fmla="*/ 0 w 143220"/>
              <a:gd name="connsiteY2" fmla="*/ 695263 h 700471"/>
              <a:gd name="connsiteX3" fmla="*/ 26041 w 143220"/>
              <a:gd name="connsiteY3" fmla="*/ 700471 h 700471"/>
              <a:gd name="connsiteX4" fmla="*/ 143220 w 143220"/>
              <a:gd name="connsiteY4" fmla="*/ 0 h 700471"/>
              <a:gd name="connsiteX0" fmla="*/ 158844 w 158844"/>
              <a:gd name="connsiteY0" fmla="*/ 0 h 703074"/>
              <a:gd name="connsiteX1" fmla="*/ 119782 w 158844"/>
              <a:gd name="connsiteY1" fmla="*/ 7812 h 703074"/>
              <a:gd name="connsiteX2" fmla="*/ 0 w 158844"/>
              <a:gd name="connsiteY2" fmla="*/ 703074 h 703074"/>
              <a:gd name="connsiteX3" fmla="*/ 41665 w 158844"/>
              <a:gd name="connsiteY3" fmla="*/ 700471 h 703074"/>
              <a:gd name="connsiteX4" fmla="*/ 158844 w 158844"/>
              <a:gd name="connsiteY4" fmla="*/ 0 h 703074"/>
              <a:gd name="connsiteX0" fmla="*/ 158844 w 158844"/>
              <a:gd name="connsiteY0" fmla="*/ 0 h 703074"/>
              <a:gd name="connsiteX1" fmla="*/ 119782 w 158844"/>
              <a:gd name="connsiteY1" fmla="*/ 7812 h 703074"/>
              <a:gd name="connsiteX2" fmla="*/ 0 w 158844"/>
              <a:gd name="connsiteY2" fmla="*/ 703074 h 703074"/>
              <a:gd name="connsiteX3" fmla="*/ 41665 w 158844"/>
              <a:gd name="connsiteY3" fmla="*/ 700471 h 703074"/>
              <a:gd name="connsiteX4" fmla="*/ 158844 w 158844"/>
              <a:gd name="connsiteY4" fmla="*/ 0 h 703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844" h="703074">
                <a:moveTo>
                  <a:pt x="158844" y="0"/>
                </a:moveTo>
                <a:lnTo>
                  <a:pt x="119782" y="7812"/>
                </a:lnTo>
                <a:cubicBezTo>
                  <a:pt x="79855" y="239566"/>
                  <a:pt x="52946" y="471320"/>
                  <a:pt x="0" y="703074"/>
                </a:cubicBezTo>
                <a:lnTo>
                  <a:pt x="41665" y="700471"/>
                </a:lnTo>
                <a:cubicBezTo>
                  <a:pt x="101556" y="446149"/>
                  <a:pt x="140616" y="134540"/>
                  <a:pt x="158844" y="0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prstClr val="white"/>
              </a:solidFill>
              <a:latin typeface="Cambria"/>
            </a:endParaRPr>
          </a:p>
        </p:txBody>
      </p:sp>
      <p:sp>
        <p:nvSpPr>
          <p:cNvPr id="15" name="Полилиния 5"/>
          <p:cNvSpPr>
            <a:spLocks noEditPoints="1"/>
          </p:cNvSpPr>
          <p:nvPr/>
        </p:nvSpPr>
        <p:spPr bwMode="auto">
          <a:xfrm rot="631506">
            <a:off x="10702759" y="4358774"/>
            <a:ext cx="865413" cy="708227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blipFill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  <p:sp>
        <p:nvSpPr>
          <p:cNvPr id="16" name="Полилиния 5"/>
          <p:cNvSpPr>
            <a:spLocks noEditPoints="1"/>
          </p:cNvSpPr>
          <p:nvPr/>
        </p:nvSpPr>
        <p:spPr bwMode="auto">
          <a:xfrm rot="631506">
            <a:off x="10702925" y="4359275"/>
            <a:ext cx="865188" cy="708025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solidFill>
            <a:schemeClr val="accent5">
              <a:alpha val="50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  <p:sp>
        <p:nvSpPr>
          <p:cNvPr id="17" name="Полилиния 22"/>
          <p:cNvSpPr>
            <a:spLocks/>
          </p:cNvSpPr>
          <p:nvPr/>
        </p:nvSpPr>
        <p:spPr bwMode="auto">
          <a:xfrm rot="315225" flipH="1">
            <a:off x="10183813" y="4697413"/>
            <a:ext cx="192087" cy="1138237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" h="238">
                <a:moveTo>
                  <a:pt x="30" y="91"/>
                </a:moveTo>
                <a:cubicBezTo>
                  <a:pt x="30" y="85"/>
                  <a:pt x="30" y="78"/>
                  <a:pt x="30" y="72"/>
                </a:cubicBezTo>
                <a:cubicBezTo>
                  <a:pt x="39" y="71"/>
                  <a:pt x="47" y="65"/>
                  <a:pt x="47" y="59"/>
                </a:cubicBezTo>
                <a:cubicBezTo>
                  <a:pt x="47" y="52"/>
                  <a:pt x="40" y="46"/>
                  <a:pt x="31" y="45"/>
                </a:cubicBezTo>
                <a:cubicBezTo>
                  <a:pt x="31" y="39"/>
                  <a:pt x="32" y="33"/>
                  <a:pt x="32" y="27"/>
                </a:cubicBezTo>
                <a:cubicBezTo>
                  <a:pt x="40" y="27"/>
                  <a:pt x="46" y="22"/>
                  <a:pt x="47" y="16"/>
                </a:cubicBezTo>
                <a:cubicBezTo>
                  <a:pt x="48" y="9"/>
                  <a:pt x="42" y="2"/>
                  <a:pt x="34" y="1"/>
                </a:cubicBezTo>
                <a:cubicBezTo>
                  <a:pt x="26" y="0"/>
                  <a:pt x="18" y="5"/>
                  <a:pt x="17" y="12"/>
                </a:cubicBezTo>
                <a:cubicBezTo>
                  <a:pt x="16" y="18"/>
                  <a:pt x="21" y="24"/>
                  <a:pt x="28" y="26"/>
                </a:cubicBezTo>
                <a:cubicBezTo>
                  <a:pt x="27" y="32"/>
                  <a:pt x="26" y="38"/>
                  <a:pt x="26" y="45"/>
                </a:cubicBezTo>
                <a:cubicBezTo>
                  <a:pt x="16" y="45"/>
                  <a:pt x="7" y="51"/>
                  <a:pt x="7" y="58"/>
                </a:cubicBezTo>
                <a:cubicBezTo>
                  <a:pt x="7" y="65"/>
                  <a:pt x="15" y="71"/>
                  <a:pt x="25" y="72"/>
                </a:cubicBezTo>
                <a:cubicBezTo>
                  <a:pt x="25" y="78"/>
                  <a:pt x="25" y="85"/>
                  <a:pt x="25" y="91"/>
                </a:cubicBezTo>
                <a:cubicBezTo>
                  <a:pt x="25" y="91"/>
                  <a:pt x="25" y="91"/>
                  <a:pt x="24" y="91"/>
                </a:cubicBezTo>
                <a:cubicBezTo>
                  <a:pt x="11" y="92"/>
                  <a:pt x="0" y="99"/>
                  <a:pt x="0" y="108"/>
                </a:cubicBezTo>
                <a:cubicBezTo>
                  <a:pt x="1" y="116"/>
                  <a:pt x="12" y="122"/>
                  <a:pt x="26" y="121"/>
                </a:cubicBezTo>
                <a:cubicBezTo>
                  <a:pt x="26" y="121"/>
                  <a:pt x="27" y="121"/>
                  <a:pt x="27" y="121"/>
                </a:cubicBezTo>
                <a:cubicBezTo>
                  <a:pt x="30" y="160"/>
                  <a:pt x="36" y="199"/>
                  <a:pt x="40" y="238"/>
                </a:cubicBezTo>
                <a:cubicBezTo>
                  <a:pt x="45" y="237"/>
                  <a:pt x="45" y="237"/>
                  <a:pt x="45" y="237"/>
                </a:cubicBezTo>
                <a:cubicBezTo>
                  <a:pt x="41" y="198"/>
                  <a:pt x="35" y="159"/>
                  <a:pt x="32" y="121"/>
                </a:cubicBezTo>
                <a:cubicBezTo>
                  <a:pt x="43" y="119"/>
                  <a:pt x="51" y="112"/>
                  <a:pt x="51" y="105"/>
                </a:cubicBezTo>
                <a:cubicBezTo>
                  <a:pt x="50" y="98"/>
                  <a:pt x="41" y="92"/>
                  <a:pt x="30" y="9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  <p:sp>
        <p:nvSpPr>
          <p:cNvPr id="18" name="Полилиния 7"/>
          <p:cNvSpPr/>
          <p:nvPr/>
        </p:nvSpPr>
        <p:spPr>
          <a:xfrm>
            <a:off x="1331913" y="5145088"/>
            <a:ext cx="6175375" cy="1058862"/>
          </a:xfrm>
          <a:custGeom>
            <a:avLst/>
            <a:gdLst>
              <a:gd name="connsiteX0" fmla="*/ 19050 w 9124950"/>
              <a:gd name="connsiteY0" fmla="*/ 180975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4" fmla="*/ 85725 w 9124950"/>
              <a:gd name="connsiteY4" fmla="*/ 180975 h 238125"/>
              <a:gd name="connsiteX5" fmla="*/ 19050 w 9124950"/>
              <a:gd name="connsiteY5" fmla="*/ 180975 h 238125"/>
              <a:gd name="connsiteX0" fmla="*/ 85725 w 9124950"/>
              <a:gd name="connsiteY0" fmla="*/ 180975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4" fmla="*/ 85725 w 9124950"/>
              <a:gd name="connsiteY4" fmla="*/ 180975 h 238125"/>
              <a:gd name="connsiteX0" fmla="*/ 0 w 9124950"/>
              <a:gd name="connsiteY0" fmla="*/ 133350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0" fmla="*/ 36407 w 9161357"/>
              <a:gd name="connsiteY0" fmla="*/ 133350 h 449173"/>
              <a:gd name="connsiteX1" fmla="*/ 9161357 w 9161357"/>
              <a:gd name="connsiteY1" fmla="*/ 238125 h 449173"/>
              <a:gd name="connsiteX2" fmla="*/ 4475057 w 9161357"/>
              <a:gd name="connsiteY2" fmla="*/ 0 h 449173"/>
              <a:gd name="connsiteX3" fmla="*/ 36407 w 9161357"/>
              <a:gd name="connsiteY3" fmla="*/ 133350 h 449173"/>
              <a:gd name="connsiteX0" fmla="*/ 25473 w 9150645"/>
              <a:gd name="connsiteY0" fmla="*/ 627976 h 1050014"/>
              <a:gd name="connsiteX1" fmla="*/ 9150423 w 9150645"/>
              <a:gd name="connsiteY1" fmla="*/ 732751 h 1050014"/>
              <a:gd name="connsiteX2" fmla="*/ 4464123 w 9150645"/>
              <a:gd name="connsiteY2" fmla="*/ 494626 h 1050014"/>
              <a:gd name="connsiteX3" fmla="*/ 25473 w 9150645"/>
              <a:gd name="connsiteY3" fmla="*/ 627976 h 1050014"/>
              <a:gd name="connsiteX0" fmla="*/ 25525 w 9150557"/>
              <a:gd name="connsiteY0" fmla="*/ 133350 h 556394"/>
              <a:gd name="connsiteX1" fmla="*/ 9150475 w 9150557"/>
              <a:gd name="connsiteY1" fmla="*/ 238125 h 556394"/>
              <a:gd name="connsiteX2" fmla="*/ 4464175 w 9150557"/>
              <a:gd name="connsiteY2" fmla="*/ 0 h 556394"/>
              <a:gd name="connsiteX3" fmla="*/ 25525 w 9150557"/>
              <a:gd name="connsiteY3" fmla="*/ 133350 h 556394"/>
              <a:gd name="connsiteX0" fmla="*/ 27630 w 9143055"/>
              <a:gd name="connsiteY0" fmla="*/ 247650 h 549377"/>
              <a:gd name="connsiteX1" fmla="*/ 9143055 w 9143055"/>
              <a:gd name="connsiteY1" fmla="*/ 238125 h 549377"/>
              <a:gd name="connsiteX2" fmla="*/ 4456755 w 9143055"/>
              <a:gd name="connsiteY2" fmla="*/ 0 h 549377"/>
              <a:gd name="connsiteX3" fmla="*/ 27630 w 9143055"/>
              <a:gd name="connsiteY3" fmla="*/ 247650 h 549377"/>
              <a:gd name="connsiteX0" fmla="*/ 27630 w 9143055"/>
              <a:gd name="connsiteY0" fmla="*/ 247650 h 549377"/>
              <a:gd name="connsiteX1" fmla="*/ 9143055 w 9143055"/>
              <a:gd name="connsiteY1" fmla="*/ 238125 h 549377"/>
              <a:gd name="connsiteX2" fmla="*/ 4456755 w 9143055"/>
              <a:gd name="connsiteY2" fmla="*/ 0 h 549377"/>
              <a:gd name="connsiteX3" fmla="*/ 27630 w 9143055"/>
              <a:gd name="connsiteY3" fmla="*/ 247650 h 549377"/>
              <a:gd name="connsiteX0" fmla="*/ 0 w 9115425"/>
              <a:gd name="connsiteY0" fmla="*/ 247650 h 247650"/>
              <a:gd name="connsiteX1" fmla="*/ 9115425 w 9115425"/>
              <a:gd name="connsiteY1" fmla="*/ 238125 h 247650"/>
              <a:gd name="connsiteX2" fmla="*/ 4429125 w 9115425"/>
              <a:gd name="connsiteY2" fmla="*/ 0 h 247650"/>
              <a:gd name="connsiteX3" fmla="*/ 0 w 9115425"/>
              <a:gd name="connsiteY3" fmla="*/ 247650 h 247650"/>
              <a:gd name="connsiteX0" fmla="*/ 0 w 9115425"/>
              <a:gd name="connsiteY0" fmla="*/ 9525 h 9525"/>
              <a:gd name="connsiteX1" fmla="*/ 9115425 w 9115425"/>
              <a:gd name="connsiteY1" fmla="*/ 0 h 9525"/>
              <a:gd name="connsiteX2" fmla="*/ 0 w 9115425"/>
              <a:gd name="connsiteY2" fmla="*/ 9525 h 9525"/>
              <a:gd name="connsiteX0" fmla="*/ 0 w 10000"/>
              <a:gd name="connsiteY0" fmla="*/ 292235 h 292235"/>
              <a:gd name="connsiteX1" fmla="*/ 10000 w 10000"/>
              <a:gd name="connsiteY1" fmla="*/ 282235 h 292235"/>
              <a:gd name="connsiteX2" fmla="*/ 0 w 10000"/>
              <a:gd name="connsiteY2" fmla="*/ 292235 h 292235"/>
              <a:gd name="connsiteX0" fmla="*/ 0 w 10001"/>
              <a:gd name="connsiteY0" fmla="*/ 294051 h 327478"/>
              <a:gd name="connsiteX1" fmla="*/ 10000 w 10001"/>
              <a:gd name="connsiteY1" fmla="*/ 284051 h 327478"/>
              <a:gd name="connsiteX2" fmla="*/ 0 w 10001"/>
              <a:gd name="connsiteY2" fmla="*/ 294051 h 327478"/>
              <a:gd name="connsiteX0" fmla="*/ 0 w 10006"/>
              <a:gd name="connsiteY0" fmla="*/ 423180 h 456620"/>
              <a:gd name="connsiteX1" fmla="*/ 10000 w 10006"/>
              <a:gd name="connsiteY1" fmla="*/ 413180 h 456620"/>
              <a:gd name="connsiteX2" fmla="*/ 0 w 10006"/>
              <a:gd name="connsiteY2" fmla="*/ 423180 h 456620"/>
              <a:gd name="connsiteX0" fmla="*/ 0 w 10000"/>
              <a:gd name="connsiteY0" fmla="*/ 423180 h 423180"/>
              <a:gd name="connsiteX1" fmla="*/ 10000 w 10000"/>
              <a:gd name="connsiteY1" fmla="*/ 413180 h 423180"/>
              <a:gd name="connsiteX2" fmla="*/ 0 w 10000"/>
              <a:gd name="connsiteY2" fmla="*/ 423180 h 423180"/>
              <a:gd name="connsiteX0" fmla="*/ 0 w 10073"/>
              <a:gd name="connsiteY0" fmla="*/ 389913 h 459913"/>
              <a:gd name="connsiteX1" fmla="*/ 10073 w 10073"/>
              <a:gd name="connsiteY1" fmla="*/ 459913 h 459913"/>
              <a:gd name="connsiteX2" fmla="*/ 0 w 10073"/>
              <a:gd name="connsiteY2" fmla="*/ 389913 h 459913"/>
              <a:gd name="connsiteX0" fmla="*/ 0 w 10104"/>
              <a:gd name="connsiteY0" fmla="*/ 423180 h 423180"/>
              <a:gd name="connsiteX1" fmla="*/ 10104 w 10104"/>
              <a:gd name="connsiteY1" fmla="*/ 413180 h 423180"/>
              <a:gd name="connsiteX2" fmla="*/ 0 w 10104"/>
              <a:gd name="connsiteY2" fmla="*/ 423180 h 423180"/>
              <a:gd name="connsiteX0" fmla="*/ 1039 w 11143"/>
              <a:gd name="connsiteY0" fmla="*/ 110027 h 110027"/>
              <a:gd name="connsiteX1" fmla="*/ 11143 w 11143"/>
              <a:gd name="connsiteY1" fmla="*/ 100027 h 110027"/>
              <a:gd name="connsiteX2" fmla="*/ 1467 w 11143"/>
              <a:gd name="connsiteY2" fmla="*/ 25 h 110027"/>
              <a:gd name="connsiteX3" fmla="*/ 1039 w 11143"/>
              <a:gd name="connsiteY3" fmla="*/ 110027 h 110027"/>
              <a:gd name="connsiteX0" fmla="*/ 1032 w 11136"/>
              <a:gd name="connsiteY0" fmla="*/ 840002 h 840002"/>
              <a:gd name="connsiteX1" fmla="*/ 11136 w 11136"/>
              <a:gd name="connsiteY1" fmla="*/ 830002 h 840002"/>
              <a:gd name="connsiteX2" fmla="*/ 1481 w 11136"/>
              <a:gd name="connsiteY2" fmla="*/ 2 h 840002"/>
              <a:gd name="connsiteX3" fmla="*/ 1032 w 11136"/>
              <a:gd name="connsiteY3" fmla="*/ 840002 h 840002"/>
              <a:gd name="connsiteX0" fmla="*/ 1032 w 12217"/>
              <a:gd name="connsiteY0" fmla="*/ 840078 h 861516"/>
              <a:gd name="connsiteX1" fmla="*/ 11136 w 12217"/>
              <a:gd name="connsiteY1" fmla="*/ 830078 h 861516"/>
              <a:gd name="connsiteX2" fmla="*/ 10844 w 12217"/>
              <a:gd name="connsiteY2" fmla="*/ 790076 h 861516"/>
              <a:gd name="connsiteX3" fmla="*/ 1481 w 12217"/>
              <a:gd name="connsiteY3" fmla="*/ 78 h 861516"/>
              <a:gd name="connsiteX4" fmla="*/ 1032 w 12217"/>
              <a:gd name="connsiteY4" fmla="*/ 840078 h 861516"/>
              <a:gd name="connsiteX0" fmla="*/ 1032 w 12337"/>
              <a:gd name="connsiteY0" fmla="*/ 840592 h 840592"/>
              <a:gd name="connsiteX1" fmla="*/ 11136 w 12337"/>
              <a:gd name="connsiteY1" fmla="*/ 830592 h 840592"/>
              <a:gd name="connsiteX2" fmla="*/ 11105 w 12337"/>
              <a:gd name="connsiteY2" fmla="*/ 210591 h 840592"/>
              <a:gd name="connsiteX3" fmla="*/ 1481 w 12337"/>
              <a:gd name="connsiteY3" fmla="*/ 592 h 840592"/>
              <a:gd name="connsiteX4" fmla="*/ 1032 w 12337"/>
              <a:gd name="connsiteY4" fmla="*/ 840592 h 840592"/>
              <a:gd name="connsiteX0" fmla="*/ 1032 w 11136"/>
              <a:gd name="connsiteY0" fmla="*/ 840592 h 840592"/>
              <a:gd name="connsiteX1" fmla="*/ 11136 w 11136"/>
              <a:gd name="connsiteY1" fmla="*/ 830592 h 840592"/>
              <a:gd name="connsiteX2" fmla="*/ 11105 w 11136"/>
              <a:gd name="connsiteY2" fmla="*/ 210591 h 840592"/>
              <a:gd name="connsiteX3" fmla="*/ 1481 w 11136"/>
              <a:gd name="connsiteY3" fmla="*/ 592 h 840592"/>
              <a:gd name="connsiteX4" fmla="*/ 1032 w 11136"/>
              <a:gd name="connsiteY4" fmla="*/ 840592 h 840592"/>
              <a:gd name="connsiteX0" fmla="*/ 1032 w 11136"/>
              <a:gd name="connsiteY0" fmla="*/ 840094 h 840094"/>
              <a:gd name="connsiteX1" fmla="*/ 11136 w 11136"/>
              <a:gd name="connsiteY1" fmla="*/ 830094 h 840094"/>
              <a:gd name="connsiteX2" fmla="*/ 11126 w 11136"/>
              <a:gd name="connsiteY2" fmla="*/ 680091 h 840094"/>
              <a:gd name="connsiteX3" fmla="*/ 1481 w 11136"/>
              <a:gd name="connsiteY3" fmla="*/ 94 h 840094"/>
              <a:gd name="connsiteX4" fmla="*/ 1032 w 11136"/>
              <a:gd name="connsiteY4" fmla="*/ 840094 h 840094"/>
              <a:gd name="connsiteX0" fmla="*/ 0 w 10104"/>
              <a:gd name="connsiteY0" fmla="*/ 840094 h 840094"/>
              <a:gd name="connsiteX1" fmla="*/ 10104 w 10104"/>
              <a:gd name="connsiteY1" fmla="*/ 830094 h 840094"/>
              <a:gd name="connsiteX2" fmla="*/ 10094 w 10104"/>
              <a:gd name="connsiteY2" fmla="*/ 680091 h 840094"/>
              <a:gd name="connsiteX3" fmla="*/ 449 w 10104"/>
              <a:gd name="connsiteY3" fmla="*/ 94 h 840094"/>
              <a:gd name="connsiteX4" fmla="*/ 0 w 10104"/>
              <a:gd name="connsiteY4" fmla="*/ 840094 h 840094"/>
              <a:gd name="connsiteX0" fmla="*/ 0 w 10104"/>
              <a:gd name="connsiteY0" fmla="*/ 261762 h 261762"/>
              <a:gd name="connsiteX1" fmla="*/ 10104 w 10104"/>
              <a:gd name="connsiteY1" fmla="*/ 251762 h 261762"/>
              <a:gd name="connsiteX2" fmla="*/ 10094 w 10104"/>
              <a:gd name="connsiteY2" fmla="*/ 101759 h 261762"/>
              <a:gd name="connsiteX3" fmla="*/ 52 w 10104"/>
              <a:gd name="connsiteY3" fmla="*/ 11761 h 261762"/>
              <a:gd name="connsiteX4" fmla="*/ 0 w 10104"/>
              <a:gd name="connsiteY4" fmla="*/ 261762 h 261762"/>
              <a:gd name="connsiteX0" fmla="*/ 0 w 10104"/>
              <a:gd name="connsiteY0" fmla="*/ 261762 h 261762"/>
              <a:gd name="connsiteX1" fmla="*/ 10104 w 10104"/>
              <a:gd name="connsiteY1" fmla="*/ 251762 h 261762"/>
              <a:gd name="connsiteX2" fmla="*/ 10094 w 10104"/>
              <a:gd name="connsiteY2" fmla="*/ 101759 h 261762"/>
              <a:gd name="connsiteX3" fmla="*/ 52 w 10104"/>
              <a:gd name="connsiteY3" fmla="*/ 11761 h 261762"/>
              <a:gd name="connsiteX4" fmla="*/ 0 w 10104"/>
              <a:gd name="connsiteY4" fmla="*/ 261762 h 261762"/>
              <a:gd name="connsiteX0" fmla="*/ 0 w 10104"/>
              <a:gd name="connsiteY0" fmla="*/ 223379 h 223379"/>
              <a:gd name="connsiteX1" fmla="*/ 10104 w 10104"/>
              <a:gd name="connsiteY1" fmla="*/ 213379 h 223379"/>
              <a:gd name="connsiteX2" fmla="*/ 10094 w 10104"/>
              <a:gd name="connsiteY2" fmla="*/ 63376 h 223379"/>
              <a:gd name="connsiteX3" fmla="*/ 31 w 10104"/>
              <a:gd name="connsiteY3" fmla="*/ 63377 h 223379"/>
              <a:gd name="connsiteX4" fmla="*/ 0 w 10104"/>
              <a:gd name="connsiteY4" fmla="*/ 223379 h 223379"/>
              <a:gd name="connsiteX0" fmla="*/ 0 w 10104"/>
              <a:gd name="connsiteY0" fmla="*/ 223379 h 223379"/>
              <a:gd name="connsiteX1" fmla="*/ 10104 w 10104"/>
              <a:gd name="connsiteY1" fmla="*/ 213379 h 223379"/>
              <a:gd name="connsiteX2" fmla="*/ 10094 w 10104"/>
              <a:gd name="connsiteY2" fmla="*/ 63376 h 223379"/>
              <a:gd name="connsiteX3" fmla="*/ 31 w 10104"/>
              <a:gd name="connsiteY3" fmla="*/ 63377 h 223379"/>
              <a:gd name="connsiteX4" fmla="*/ 0 w 10104"/>
              <a:gd name="connsiteY4" fmla="*/ 223379 h 223379"/>
              <a:gd name="connsiteX0" fmla="*/ 0 w 10104"/>
              <a:gd name="connsiteY0" fmla="*/ 303659 h 303659"/>
              <a:gd name="connsiteX1" fmla="*/ 10104 w 10104"/>
              <a:gd name="connsiteY1" fmla="*/ 293659 h 303659"/>
              <a:gd name="connsiteX2" fmla="*/ 10094 w 10104"/>
              <a:gd name="connsiteY2" fmla="*/ 143656 h 303659"/>
              <a:gd name="connsiteX3" fmla="*/ 31 w 10104"/>
              <a:gd name="connsiteY3" fmla="*/ 143657 h 303659"/>
              <a:gd name="connsiteX4" fmla="*/ 0 w 10104"/>
              <a:gd name="connsiteY4" fmla="*/ 303659 h 303659"/>
              <a:gd name="connsiteX0" fmla="*/ 0 w 10104"/>
              <a:gd name="connsiteY0" fmla="*/ 310235 h 310235"/>
              <a:gd name="connsiteX1" fmla="*/ 10104 w 10104"/>
              <a:gd name="connsiteY1" fmla="*/ 300235 h 310235"/>
              <a:gd name="connsiteX2" fmla="*/ 10094 w 10104"/>
              <a:gd name="connsiteY2" fmla="*/ 150232 h 310235"/>
              <a:gd name="connsiteX3" fmla="*/ 31 w 10104"/>
              <a:gd name="connsiteY3" fmla="*/ 150233 h 310235"/>
              <a:gd name="connsiteX4" fmla="*/ 0 w 10104"/>
              <a:gd name="connsiteY4" fmla="*/ 310235 h 310235"/>
              <a:gd name="connsiteX0" fmla="*/ 0 w 10104"/>
              <a:gd name="connsiteY0" fmla="*/ 904925 h 904925"/>
              <a:gd name="connsiteX1" fmla="*/ 10104 w 10104"/>
              <a:gd name="connsiteY1" fmla="*/ 894925 h 904925"/>
              <a:gd name="connsiteX2" fmla="*/ 10094 w 10104"/>
              <a:gd name="connsiteY2" fmla="*/ 744922 h 904925"/>
              <a:gd name="connsiteX3" fmla="*/ 5 w 10104"/>
              <a:gd name="connsiteY3" fmla="*/ 44926 h 904925"/>
              <a:gd name="connsiteX4" fmla="*/ 0 w 10104"/>
              <a:gd name="connsiteY4" fmla="*/ 904925 h 904925"/>
              <a:gd name="connsiteX0" fmla="*/ 0 w 10104"/>
              <a:gd name="connsiteY0" fmla="*/ 922108 h 922108"/>
              <a:gd name="connsiteX1" fmla="*/ 10104 w 10104"/>
              <a:gd name="connsiteY1" fmla="*/ 912108 h 922108"/>
              <a:gd name="connsiteX2" fmla="*/ 4678 w 10104"/>
              <a:gd name="connsiteY2" fmla="*/ 495440 h 922108"/>
              <a:gd name="connsiteX3" fmla="*/ 5 w 10104"/>
              <a:gd name="connsiteY3" fmla="*/ 62109 h 922108"/>
              <a:gd name="connsiteX4" fmla="*/ 0 w 10104"/>
              <a:gd name="connsiteY4" fmla="*/ 922108 h 922108"/>
              <a:gd name="connsiteX0" fmla="*/ 0 w 7117"/>
              <a:gd name="connsiteY0" fmla="*/ 922108 h 945441"/>
              <a:gd name="connsiteX1" fmla="*/ 7117 w 7117"/>
              <a:gd name="connsiteY1" fmla="*/ 945441 h 945441"/>
              <a:gd name="connsiteX2" fmla="*/ 4678 w 7117"/>
              <a:gd name="connsiteY2" fmla="*/ 495440 h 945441"/>
              <a:gd name="connsiteX3" fmla="*/ 5 w 7117"/>
              <a:gd name="connsiteY3" fmla="*/ 62109 h 945441"/>
              <a:gd name="connsiteX4" fmla="*/ 0 w 7117"/>
              <a:gd name="connsiteY4" fmla="*/ 922108 h 945441"/>
              <a:gd name="connsiteX0" fmla="*/ 0 w 10000"/>
              <a:gd name="connsiteY0" fmla="*/ 11344 h 11591"/>
              <a:gd name="connsiteX1" fmla="*/ 10000 w 10000"/>
              <a:gd name="connsiteY1" fmla="*/ 11591 h 11591"/>
              <a:gd name="connsiteX2" fmla="*/ 6757 w 10000"/>
              <a:gd name="connsiteY2" fmla="*/ 1014 h 11591"/>
              <a:gd name="connsiteX3" fmla="*/ 7 w 10000"/>
              <a:gd name="connsiteY3" fmla="*/ 2248 h 11591"/>
              <a:gd name="connsiteX4" fmla="*/ 0 w 10000"/>
              <a:gd name="connsiteY4" fmla="*/ 11344 h 11591"/>
              <a:gd name="connsiteX0" fmla="*/ 0 w 10000"/>
              <a:gd name="connsiteY0" fmla="*/ 9096 h 9343"/>
              <a:gd name="connsiteX1" fmla="*/ 10000 w 10000"/>
              <a:gd name="connsiteY1" fmla="*/ 9343 h 9343"/>
              <a:gd name="connsiteX2" fmla="*/ 7 w 10000"/>
              <a:gd name="connsiteY2" fmla="*/ 0 h 9343"/>
              <a:gd name="connsiteX3" fmla="*/ 0 w 10000"/>
              <a:gd name="connsiteY3" fmla="*/ 9096 h 9343"/>
              <a:gd name="connsiteX0" fmla="*/ 0 w 10489"/>
              <a:gd name="connsiteY0" fmla="*/ 9736 h 9736"/>
              <a:gd name="connsiteX1" fmla="*/ 10489 w 10489"/>
              <a:gd name="connsiteY1" fmla="*/ 9528 h 9736"/>
              <a:gd name="connsiteX2" fmla="*/ 7 w 10489"/>
              <a:gd name="connsiteY2" fmla="*/ 0 h 9736"/>
              <a:gd name="connsiteX3" fmla="*/ 0 w 10489"/>
              <a:gd name="connsiteY3" fmla="*/ 9736 h 9736"/>
              <a:gd name="connsiteX0" fmla="*/ 0 w 10000"/>
              <a:gd name="connsiteY0" fmla="*/ 12587 h 12587"/>
              <a:gd name="connsiteX1" fmla="*/ 10000 w 10000"/>
              <a:gd name="connsiteY1" fmla="*/ 12373 h 12587"/>
              <a:gd name="connsiteX2" fmla="*/ 7 w 10000"/>
              <a:gd name="connsiteY2" fmla="*/ 2587 h 12587"/>
              <a:gd name="connsiteX3" fmla="*/ 0 w 10000"/>
              <a:gd name="connsiteY3" fmla="*/ 12587 h 12587"/>
              <a:gd name="connsiteX0" fmla="*/ 0 w 10000"/>
              <a:gd name="connsiteY0" fmla="*/ 12678 h 12678"/>
              <a:gd name="connsiteX1" fmla="*/ 10000 w 10000"/>
              <a:gd name="connsiteY1" fmla="*/ 12464 h 12678"/>
              <a:gd name="connsiteX2" fmla="*/ 7 w 10000"/>
              <a:gd name="connsiteY2" fmla="*/ 2678 h 12678"/>
              <a:gd name="connsiteX3" fmla="*/ 0 w 10000"/>
              <a:gd name="connsiteY3" fmla="*/ 12678 h 12678"/>
              <a:gd name="connsiteX0" fmla="*/ 0 w 10000"/>
              <a:gd name="connsiteY0" fmla="*/ 12793 h 12793"/>
              <a:gd name="connsiteX1" fmla="*/ 10000 w 10000"/>
              <a:gd name="connsiteY1" fmla="*/ 12579 h 12793"/>
              <a:gd name="connsiteX2" fmla="*/ 7 w 10000"/>
              <a:gd name="connsiteY2" fmla="*/ 2793 h 12793"/>
              <a:gd name="connsiteX3" fmla="*/ 0 w 10000"/>
              <a:gd name="connsiteY3" fmla="*/ 12793 h 12793"/>
              <a:gd name="connsiteX0" fmla="*/ 0 w 10000"/>
              <a:gd name="connsiteY0" fmla="*/ 16006 h 16006"/>
              <a:gd name="connsiteX1" fmla="*/ 10000 w 10000"/>
              <a:gd name="connsiteY1" fmla="*/ 15792 h 16006"/>
              <a:gd name="connsiteX2" fmla="*/ 19 w 10000"/>
              <a:gd name="connsiteY2" fmla="*/ 2421 h 16006"/>
              <a:gd name="connsiteX3" fmla="*/ 0 w 10000"/>
              <a:gd name="connsiteY3" fmla="*/ 16006 h 16006"/>
              <a:gd name="connsiteX0" fmla="*/ 0 w 3596"/>
              <a:gd name="connsiteY0" fmla="*/ 16215 h 16215"/>
              <a:gd name="connsiteX1" fmla="*/ 3596 w 3596"/>
              <a:gd name="connsiteY1" fmla="*/ 13869 h 16215"/>
              <a:gd name="connsiteX2" fmla="*/ 19 w 3596"/>
              <a:gd name="connsiteY2" fmla="*/ 2630 h 16215"/>
              <a:gd name="connsiteX3" fmla="*/ 0 w 3596"/>
              <a:gd name="connsiteY3" fmla="*/ 16215 h 16215"/>
              <a:gd name="connsiteX0" fmla="*/ 0 w 13503"/>
              <a:gd name="connsiteY0" fmla="*/ 9889 h 9889"/>
              <a:gd name="connsiteX1" fmla="*/ 13503 w 13503"/>
              <a:gd name="connsiteY1" fmla="*/ 9577 h 9889"/>
              <a:gd name="connsiteX2" fmla="*/ 53 w 13503"/>
              <a:gd name="connsiteY2" fmla="*/ 1511 h 9889"/>
              <a:gd name="connsiteX3" fmla="*/ 0 w 13503"/>
              <a:gd name="connsiteY3" fmla="*/ 9889 h 9889"/>
              <a:gd name="connsiteX0" fmla="*/ 0 w 10000"/>
              <a:gd name="connsiteY0" fmla="*/ 8472 h 8472"/>
              <a:gd name="connsiteX1" fmla="*/ 10000 w 10000"/>
              <a:gd name="connsiteY1" fmla="*/ 8156 h 8472"/>
              <a:gd name="connsiteX2" fmla="*/ 39 w 10000"/>
              <a:gd name="connsiteY2" fmla="*/ 0 h 8472"/>
              <a:gd name="connsiteX3" fmla="*/ 0 w 10000"/>
              <a:gd name="connsiteY3" fmla="*/ 8472 h 8472"/>
              <a:gd name="connsiteX0" fmla="*/ 0 w 10000"/>
              <a:gd name="connsiteY0" fmla="*/ 10013 h 10013"/>
              <a:gd name="connsiteX1" fmla="*/ 10000 w 10000"/>
              <a:gd name="connsiteY1" fmla="*/ 9640 h 10013"/>
              <a:gd name="connsiteX2" fmla="*/ 39 w 10000"/>
              <a:gd name="connsiteY2" fmla="*/ 13 h 10013"/>
              <a:gd name="connsiteX3" fmla="*/ 0 w 10000"/>
              <a:gd name="connsiteY3" fmla="*/ 10013 h 10013"/>
              <a:gd name="connsiteX0" fmla="*/ 0 w 10697"/>
              <a:gd name="connsiteY0" fmla="*/ 10013 h 10013"/>
              <a:gd name="connsiteX1" fmla="*/ 10697 w 10697"/>
              <a:gd name="connsiteY1" fmla="*/ 9925 h 10013"/>
              <a:gd name="connsiteX2" fmla="*/ 39 w 10697"/>
              <a:gd name="connsiteY2" fmla="*/ 13 h 10013"/>
              <a:gd name="connsiteX3" fmla="*/ 0 w 10697"/>
              <a:gd name="connsiteY3" fmla="*/ 10013 h 10013"/>
              <a:gd name="connsiteX0" fmla="*/ 0 w 10697"/>
              <a:gd name="connsiteY0" fmla="*/ 10016 h 10016"/>
              <a:gd name="connsiteX1" fmla="*/ 10697 w 10697"/>
              <a:gd name="connsiteY1" fmla="*/ 9928 h 10016"/>
              <a:gd name="connsiteX2" fmla="*/ 39 w 10697"/>
              <a:gd name="connsiteY2" fmla="*/ 16 h 10016"/>
              <a:gd name="connsiteX3" fmla="*/ 0 w 10697"/>
              <a:gd name="connsiteY3" fmla="*/ 10016 h 10016"/>
              <a:gd name="connsiteX0" fmla="*/ 1739 w 12436"/>
              <a:gd name="connsiteY0" fmla="*/ 6184 h 6184"/>
              <a:gd name="connsiteX1" fmla="*/ 12436 w 12436"/>
              <a:gd name="connsiteY1" fmla="*/ 6096 h 6184"/>
              <a:gd name="connsiteX2" fmla="*/ 0 w 12436"/>
              <a:gd name="connsiteY2" fmla="*/ 36 h 6184"/>
              <a:gd name="connsiteX3" fmla="*/ 1739 w 12436"/>
              <a:gd name="connsiteY3" fmla="*/ 6184 h 6184"/>
              <a:gd name="connsiteX0" fmla="*/ 1398 w 6233"/>
              <a:gd name="connsiteY0" fmla="*/ 12372 h 12372"/>
              <a:gd name="connsiteX1" fmla="*/ 6233 w 6233"/>
              <a:gd name="connsiteY1" fmla="*/ 2772 h 12372"/>
              <a:gd name="connsiteX2" fmla="*/ 0 w 6233"/>
              <a:gd name="connsiteY2" fmla="*/ 2430 h 12372"/>
              <a:gd name="connsiteX3" fmla="*/ 1398 w 6233"/>
              <a:gd name="connsiteY3" fmla="*/ 12372 h 12372"/>
              <a:gd name="connsiteX0" fmla="*/ 2244 w 10001"/>
              <a:gd name="connsiteY0" fmla="*/ 10284 h 10284"/>
              <a:gd name="connsiteX1" fmla="*/ 10001 w 10001"/>
              <a:gd name="connsiteY1" fmla="*/ 2525 h 10284"/>
              <a:gd name="connsiteX2" fmla="*/ 1 w 10001"/>
              <a:gd name="connsiteY2" fmla="*/ 2248 h 10284"/>
              <a:gd name="connsiteX3" fmla="*/ 2244 w 10001"/>
              <a:gd name="connsiteY3" fmla="*/ 10284 h 10284"/>
              <a:gd name="connsiteX0" fmla="*/ 2244 w 10001"/>
              <a:gd name="connsiteY0" fmla="*/ 8759 h 8759"/>
              <a:gd name="connsiteX1" fmla="*/ 10001 w 10001"/>
              <a:gd name="connsiteY1" fmla="*/ 1000 h 8759"/>
              <a:gd name="connsiteX2" fmla="*/ 1 w 10001"/>
              <a:gd name="connsiteY2" fmla="*/ 723 h 8759"/>
              <a:gd name="connsiteX3" fmla="*/ 2244 w 10001"/>
              <a:gd name="connsiteY3" fmla="*/ 8759 h 8759"/>
              <a:gd name="connsiteX0" fmla="*/ 2244 w 10000"/>
              <a:gd name="connsiteY0" fmla="*/ 10643 h 10643"/>
              <a:gd name="connsiteX1" fmla="*/ 10000 w 10000"/>
              <a:gd name="connsiteY1" fmla="*/ 1785 h 10643"/>
              <a:gd name="connsiteX2" fmla="*/ 1 w 10000"/>
              <a:gd name="connsiteY2" fmla="*/ 1468 h 10643"/>
              <a:gd name="connsiteX3" fmla="*/ 2244 w 10000"/>
              <a:gd name="connsiteY3" fmla="*/ 10643 h 10643"/>
              <a:gd name="connsiteX0" fmla="*/ 2244 w 10000"/>
              <a:gd name="connsiteY0" fmla="*/ 11013 h 11013"/>
              <a:gd name="connsiteX1" fmla="*/ 10000 w 10000"/>
              <a:gd name="connsiteY1" fmla="*/ 2155 h 11013"/>
              <a:gd name="connsiteX2" fmla="*/ 1 w 10000"/>
              <a:gd name="connsiteY2" fmla="*/ 1838 h 11013"/>
              <a:gd name="connsiteX3" fmla="*/ 2244 w 10000"/>
              <a:gd name="connsiteY3" fmla="*/ 11013 h 11013"/>
              <a:gd name="connsiteX0" fmla="*/ 8225 w 10000"/>
              <a:gd name="connsiteY0" fmla="*/ 6117 h 6117"/>
              <a:gd name="connsiteX1" fmla="*/ 10000 w 10000"/>
              <a:gd name="connsiteY1" fmla="*/ 2155 h 6117"/>
              <a:gd name="connsiteX2" fmla="*/ 1 w 10000"/>
              <a:gd name="connsiteY2" fmla="*/ 1838 h 6117"/>
              <a:gd name="connsiteX3" fmla="*/ 8225 w 10000"/>
              <a:gd name="connsiteY3" fmla="*/ 6117 h 6117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2 w 9999"/>
              <a:gd name="connsiteY0" fmla="*/ 11392 h 11392"/>
              <a:gd name="connsiteX1" fmla="*/ 9999 w 9999"/>
              <a:gd name="connsiteY1" fmla="*/ 3523 h 11392"/>
              <a:gd name="connsiteX2" fmla="*/ 0 w 9999"/>
              <a:gd name="connsiteY2" fmla="*/ 3005 h 11392"/>
              <a:gd name="connsiteX3" fmla="*/ 5032 w 9999"/>
              <a:gd name="connsiteY3" fmla="*/ 11392 h 11392"/>
              <a:gd name="connsiteX0" fmla="*/ 5033 w 10000"/>
              <a:gd name="connsiteY0" fmla="*/ 10000 h 10000"/>
              <a:gd name="connsiteX1" fmla="*/ 10000 w 10000"/>
              <a:gd name="connsiteY1" fmla="*/ 3093 h 10000"/>
              <a:gd name="connsiteX2" fmla="*/ 0 w 10000"/>
              <a:gd name="connsiteY2" fmla="*/ 2638 h 10000"/>
              <a:gd name="connsiteX3" fmla="*/ 5033 w 10000"/>
              <a:gd name="connsiteY3" fmla="*/ 10000 h 10000"/>
              <a:gd name="connsiteX0" fmla="*/ 5033 w 10000"/>
              <a:gd name="connsiteY0" fmla="*/ 10000 h 10000"/>
              <a:gd name="connsiteX1" fmla="*/ 10000 w 10000"/>
              <a:gd name="connsiteY1" fmla="*/ 3093 h 10000"/>
              <a:gd name="connsiteX2" fmla="*/ 0 w 10000"/>
              <a:gd name="connsiteY2" fmla="*/ 2638 h 10000"/>
              <a:gd name="connsiteX3" fmla="*/ 5033 w 10000"/>
              <a:gd name="connsiteY3" fmla="*/ 10000 h 10000"/>
              <a:gd name="connsiteX0" fmla="*/ 5033 w 10155"/>
              <a:gd name="connsiteY0" fmla="*/ 9869 h 9869"/>
              <a:gd name="connsiteX1" fmla="*/ 10155 w 10155"/>
              <a:gd name="connsiteY1" fmla="*/ 3267 h 9869"/>
              <a:gd name="connsiteX2" fmla="*/ 0 w 10155"/>
              <a:gd name="connsiteY2" fmla="*/ 2507 h 9869"/>
              <a:gd name="connsiteX3" fmla="*/ 5033 w 10155"/>
              <a:gd name="connsiteY3" fmla="*/ 9869 h 9869"/>
              <a:gd name="connsiteX0" fmla="*/ 8921 w 10000"/>
              <a:gd name="connsiteY0" fmla="*/ 11193 h 11193"/>
              <a:gd name="connsiteX1" fmla="*/ 10000 w 10000"/>
              <a:gd name="connsiteY1" fmla="*/ 3310 h 11193"/>
              <a:gd name="connsiteX2" fmla="*/ 0 w 10000"/>
              <a:gd name="connsiteY2" fmla="*/ 2540 h 11193"/>
              <a:gd name="connsiteX3" fmla="*/ 8921 w 10000"/>
              <a:gd name="connsiteY3" fmla="*/ 11193 h 11193"/>
              <a:gd name="connsiteX0" fmla="*/ 8921 w 15948"/>
              <a:gd name="connsiteY0" fmla="*/ 10278 h 10278"/>
              <a:gd name="connsiteX1" fmla="*/ 15948 w 15948"/>
              <a:gd name="connsiteY1" fmla="*/ 5462 h 10278"/>
              <a:gd name="connsiteX2" fmla="*/ 0 w 15948"/>
              <a:gd name="connsiteY2" fmla="*/ 1625 h 10278"/>
              <a:gd name="connsiteX3" fmla="*/ 8921 w 15948"/>
              <a:gd name="connsiteY3" fmla="*/ 10278 h 10278"/>
              <a:gd name="connsiteX0" fmla="*/ 8921 w 15948"/>
              <a:gd name="connsiteY0" fmla="*/ 10278 h 10278"/>
              <a:gd name="connsiteX1" fmla="*/ 15948 w 15948"/>
              <a:gd name="connsiteY1" fmla="*/ 5462 h 10278"/>
              <a:gd name="connsiteX2" fmla="*/ 0 w 15948"/>
              <a:gd name="connsiteY2" fmla="*/ 1625 h 10278"/>
              <a:gd name="connsiteX3" fmla="*/ 8921 w 15948"/>
              <a:gd name="connsiteY3" fmla="*/ 10278 h 10278"/>
              <a:gd name="connsiteX0" fmla="*/ 9022 w 16049"/>
              <a:gd name="connsiteY0" fmla="*/ 10413 h 10413"/>
              <a:gd name="connsiteX1" fmla="*/ 16049 w 16049"/>
              <a:gd name="connsiteY1" fmla="*/ 5597 h 10413"/>
              <a:gd name="connsiteX2" fmla="*/ 0 w 16049"/>
              <a:gd name="connsiteY2" fmla="*/ 1590 h 10413"/>
              <a:gd name="connsiteX3" fmla="*/ 9022 w 16049"/>
              <a:gd name="connsiteY3" fmla="*/ 10413 h 10413"/>
              <a:gd name="connsiteX0" fmla="*/ 9022 w 16049"/>
              <a:gd name="connsiteY0" fmla="*/ 11837 h 11837"/>
              <a:gd name="connsiteX1" fmla="*/ 16049 w 16049"/>
              <a:gd name="connsiteY1" fmla="*/ 7021 h 11837"/>
              <a:gd name="connsiteX2" fmla="*/ 0 w 16049"/>
              <a:gd name="connsiteY2" fmla="*/ 3014 h 11837"/>
              <a:gd name="connsiteX3" fmla="*/ 9022 w 16049"/>
              <a:gd name="connsiteY3" fmla="*/ 11837 h 11837"/>
              <a:gd name="connsiteX0" fmla="*/ 9022 w 16049"/>
              <a:gd name="connsiteY0" fmla="*/ 12080 h 12080"/>
              <a:gd name="connsiteX1" fmla="*/ 16049 w 16049"/>
              <a:gd name="connsiteY1" fmla="*/ 7264 h 12080"/>
              <a:gd name="connsiteX2" fmla="*/ 0 w 16049"/>
              <a:gd name="connsiteY2" fmla="*/ 3257 h 12080"/>
              <a:gd name="connsiteX3" fmla="*/ 9022 w 16049"/>
              <a:gd name="connsiteY3" fmla="*/ 12080 h 12080"/>
              <a:gd name="connsiteX0" fmla="*/ 9022 w 16889"/>
              <a:gd name="connsiteY0" fmla="*/ 11602 h 11602"/>
              <a:gd name="connsiteX1" fmla="*/ 16889 w 16889"/>
              <a:gd name="connsiteY1" fmla="*/ 9001 h 11602"/>
              <a:gd name="connsiteX2" fmla="*/ 0 w 16889"/>
              <a:gd name="connsiteY2" fmla="*/ 2779 h 11602"/>
              <a:gd name="connsiteX3" fmla="*/ 9022 w 16889"/>
              <a:gd name="connsiteY3" fmla="*/ 11602 h 11602"/>
              <a:gd name="connsiteX0" fmla="*/ 9560 w 16889"/>
              <a:gd name="connsiteY0" fmla="*/ 13988 h 13988"/>
              <a:gd name="connsiteX1" fmla="*/ 16889 w 16889"/>
              <a:gd name="connsiteY1" fmla="*/ 9001 h 13988"/>
              <a:gd name="connsiteX2" fmla="*/ 0 w 16889"/>
              <a:gd name="connsiteY2" fmla="*/ 2779 h 13988"/>
              <a:gd name="connsiteX3" fmla="*/ 9560 w 16889"/>
              <a:gd name="connsiteY3" fmla="*/ 13988 h 13988"/>
              <a:gd name="connsiteX0" fmla="*/ 9560 w 17427"/>
              <a:gd name="connsiteY0" fmla="*/ 13988 h 13988"/>
              <a:gd name="connsiteX1" fmla="*/ 17427 w 17427"/>
              <a:gd name="connsiteY1" fmla="*/ 9001 h 13988"/>
              <a:gd name="connsiteX2" fmla="*/ 0 w 17427"/>
              <a:gd name="connsiteY2" fmla="*/ 2779 h 13988"/>
              <a:gd name="connsiteX3" fmla="*/ 9560 w 17427"/>
              <a:gd name="connsiteY3" fmla="*/ 13988 h 13988"/>
              <a:gd name="connsiteX0" fmla="*/ 9560 w 17427"/>
              <a:gd name="connsiteY0" fmla="*/ 14260 h 14260"/>
              <a:gd name="connsiteX1" fmla="*/ 17427 w 17427"/>
              <a:gd name="connsiteY1" fmla="*/ 9273 h 14260"/>
              <a:gd name="connsiteX2" fmla="*/ 0 w 17427"/>
              <a:gd name="connsiteY2" fmla="*/ 3051 h 14260"/>
              <a:gd name="connsiteX3" fmla="*/ 9560 w 17427"/>
              <a:gd name="connsiteY3" fmla="*/ 14260 h 14260"/>
              <a:gd name="connsiteX0" fmla="*/ 9560 w 17427"/>
              <a:gd name="connsiteY0" fmla="*/ 15164 h 15164"/>
              <a:gd name="connsiteX1" fmla="*/ 17427 w 17427"/>
              <a:gd name="connsiteY1" fmla="*/ 10177 h 15164"/>
              <a:gd name="connsiteX2" fmla="*/ 0 w 17427"/>
              <a:gd name="connsiteY2" fmla="*/ 3955 h 15164"/>
              <a:gd name="connsiteX3" fmla="*/ 9560 w 17427"/>
              <a:gd name="connsiteY3" fmla="*/ 15164 h 15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427" h="15164">
                <a:moveTo>
                  <a:pt x="9560" y="15164"/>
                </a:moveTo>
                <a:cubicBezTo>
                  <a:pt x="11979" y="12476"/>
                  <a:pt x="15918" y="11427"/>
                  <a:pt x="17427" y="10177"/>
                </a:cubicBezTo>
                <a:cubicBezTo>
                  <a:pt x="14981" y="3702"/>
                  <a:pt x="4884" y="-5282"/>
                  <a:pt x="0" y="3955"/>
                </a:cubicBezTo>
                <a:cubicBezTo>
                  <a:pt x="2595" y="5197"/>
                  <a:pt x="9407" y="13614"/>
                  <a:pt x="9560" y="15164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prstClr val="white"/>
              </a:solidFill>
              <a:latin typeface="Cambria"/>
            </a:endParaRPr>
          </a:p>
        </p:txBody>
      </p:sp>
      <p:sp>
        <p:nvSpPr>
          <p:cNvPr id="19" name="Полилиния 34"/>
          <p:cNvSpPr/>
          <p:nvPr/>
        </p:nvSpPr>
        <p:spPr>
          <a:xfrm>
            <a:off x="-10996" y="5318752"/>
            <a:ext cx="4799625" cy="1548981"/>
          </a:xfrm>
          <a:custGeom>
            <a:avLst/>
            <a:gdLst>
              <a:gd name="connsiteX0" fmla="*/ 238164 w 4799625"/>
              <a:gd name="connsiteY0" fmla="*/ 977 h 1548981"/>
              <a:gd name="connsiteX1" fmla="*/ 4799625 w 4799625"/>
              <a:gd name="connsiteY1" fmla="*/ 894321 h 1548981"/>
              <a:gd name="connsiteX2" fmla="*/ 2666651 w 4799625"/>
              <a:gd name="connsiteY2" fmla="*/ 1424464 h 1548981"/>
              <a:gd name="connsiteX3" fmla="*/ 2403068 w 4799625"/>
              <a:gd name="connsiteY3" fmla="*/ 1548981 h 1548981"/>
              <a:gd name="connsiteX4" fmla="*/ 0 w 4799625"/>
              <a:gd name="connsiteY4" fmla="*/ 1548981 h 1548981"/>
              <a:gd name="connsiteX5" fmla="*/ 0 w 4799625"/>
              <a:gd name="connsiteY5" fmla="*/ 10991 h 1548981"/>
              <a:gd name="connsiteX6" fmla="*/ 97462 w 4799625"/>
              <a:gd name="connsiteY6" fmla="*/ 5213 h 1548981"/>
              <a:gd name="connsiteX7" fmla="*/ 238164 w 4799625"/>
              <a:gd name="connsiteY7" fmla="*/ 977 h 1548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99625" h="1548981">
                <a:moveTo>
                  <a:pt x="238164" y="977"/>
                </a:moveTo>
                <a:cubicBezTo>
                  <a:pt x="1600844" y="-22805"/>
                  <a:pt x="4306110" y="390350"/>
                  <a:pt x="4799625" y="894321"/>
                </a:cubicBezTo>
                <a:cubicBezTo>
                  <a:pt x="4629055" y="822137"/>
                  <a:pt x="3489081" y="1079087"/>
                  <a:pt x="2666651" y="1424464"/>
                </a:cubicBezTo>
                <a:lnTo>
                  <a:pt x="2403068" y="1548981"/>
                </a:lnTo>
                <a:lnTo>
                  <a:pt x="0" y="1548981"/>
                </a:lnTo>
                <a:lnTo>
                  <a:pt x="0" y="10991"/>
                </a:lnTo>
                <a:lnTo>
                  <a:pt x="97462" y="5213"/>
                </a:lnTo>
                <a:cubicBezTo>
                  <a:pt x="142543" y="3233"/>
                  <a:pt x="189497" y="1827"/>
                  <a:pt x="238164" y="977"/>
                </a:cubicBezTo>
                <a:close/>
              </a:path>
            </a:pathLst>
          </a:custGeom>
          <a:blipFill dpi="0" rotWithShape="1">
            <a:blip r:embed="rId4" cstate="print">
              <a:extLst/>
            </a:blip>
            <a:srcRect/>
            <a:tile tx="0" ty="0" sx="100000" sy="100000" flip="none" algn="ctr"/>
          </a:blip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prstClr val="white"/>
              </a:solidFill>
              <a:latin typeface="Cambria"/>
            </a:endParaRPr>
          </a:p>
        </p:txBody>
      </p:sp>
      <p:sp>
        <p:nvSpPr>
          <p:cNvPr id="20" name="Полилиния 35"/>
          <p:cNvSpPr/>
          <p:nvPr/>
        </p:nvSpPr>
        <p:spPr>
          <a:xfrm>
            <a:off x="-11113" y="6002338"/>
            <a:ext cx="5219701" cy="865187"/>
          </a:xfrm>
          <a:custGeom>
            <a:avLst/>
            <a:gdLst>
              <a:gd name="connsiteX0" fmla="*/ 3789102 w 5219925"/>
              <a:gd name="connsiteY0" fmla="*/ 158 h 865730"/>
              <a:gd name="connsiteX1" fmla="*/ 5219925 w 5219925"/>
              <a:gd name="connsiteY1" fmla="*/ 86096 h 865730"/>
              <a:gd name="connsiteX2" fmla="*/ 2113082 w 5219925"/>
              <a:gd name="connsiteY2" fmla="*/ 854650 h 865730"/>
              <a:gd name="connsiteX3" fmla="*/ 2079317 w 5219925"/>
              <a:gd name="connsiteY3" fmla="*/ 865730 h 865730"/>
              <a:gd name="connsiteX4" fmla="*/ 0 w 5219925"/>
              <a:gd name="connsiteY4" fmla="*/ 865730 h 865730"/>
              <a:gd name="connsiteX5" fmla="*/ 0 w 5219925"/>
              <a:gd name="connsiteY5" fmla="*/ 419996 h 865730"/>
              <a:gd name="connsiteX6" fmla="*/ 102049 w 5219925"/>
              <a:gd name="connsiteY6" fmla="*/ 395590 h 865730"/>
              <a:gd name="connsiteX7" fmla="*/ 3789102 w 5219925"/>
              <a:gd name="connsiteY7" fmla="*/ 158 h 865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19925" h="865730">
                <a:moveTo>
                  <a:pt x="3789102" y="158"/>
                </a:moveTo>
                <a:cubicBezTo>
                  <a:pt x="4301489" y="-2262"/>
                  <a:pt x="4792852" y="22837"/>
                  <a:pt x="5219925" y="86096"/>
                </a:cubicBezTo>
                <a:cubicBezTo>
                  <a:pt x="4181461" y="186674"/>
                  <a:pt x="2698071" y="663036"/>
                  <a:pt x="2113082" y="854650"/>
                </a:cubicBezTo>
                <a:lnTo>
                  <a:pt x="2079317" y="865730"/>
                </a:lnTo>
                <a:lnTo>
                  <a:pt x="0" y="865730"/>
                </a:lnTo>
                <a:lnTo>
                  <a:pt x="0" y="419996"/>
                </a:lnTo>
                <a:lnTo>
                  <a:pt x="102049" y="395590"/>
                </a:lnTo>
                <a:cubicBezTo>
                  <a:pt x="954201" y="202479"/>
                  <a:pt x="2444085" y="6509"/>
                  <a:pt x="3789102" y="158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prstClr val="white"/>
              </a:solidFill>
              <a:latin typeface="Cambria"/>
            </a:endParaRPr>
          </a:p>
        </p:txBody>
      </p:sp>
      <p:sp>
        <p:nvSpPr>
          <p:cNvPr id="21" name="Полилиния 10"/>
          <p:cNvSpPr/>
          <p:nvPr/>
        </p:nvSpPr>
        <p:spPr>
          <a:xfrm>
            <a:off x="8797925" y="5646738"/>
            <a:ext cx="3121025" cy="688975"/>
          </a:xfrm>
          <a:custGeom>
            <a:avLst/>
            <a:gdLst>
              <a:gd name="connsiteX0" fmla="*/ 19050 w 9124950"/>
              <a:gd name="connsiteY0" fmla="*/ 180975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4" fmla="*/ 85725 w 9124950"/>
              <a:gd name="connsiteY4" fmla="*/ 180975 h 238125"/>
              <a:gd name="connsiteX5" fmla="*/ 19050 w 9124950"/>
              <a:gd name="connsiteY5" fmla="*/ 180975 h 238125"/>
              <a:gd name="connsiteX0" fmla="*/ 85725 w 9124950"/>
              <a:gd name="connsiteY0" fmla="*/ 180975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4" fmla="*/ 85725 w 9124950"/>
              <a:gd name="connsiteY4" fmla="*/ 180975 h 238125"/>
              <a:gd name="connsiteX0" fmla="*/ 0 w 9124950"/>
              <a:gd name="connsiteY0" fmla="*/ 133350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0" fmla="*/ 36407 w 9161357"/>
              <a:gd name="connsiteY0" fmla="*/ 133350 h 449173"/>
              <a:gd name="connsiteX1" fmla="*/ 9161357 w 9161357"/>
              <a:gd name="connsiteY1" fmla="*/ 238125 h 449173"/>
              <a:gd name="connsiteX2" fmla="*/ 4475057 w 9161357"/>
              <a:gd name="connsiteY2" fmla="*/ 0 h 449173"/>
              <a:gd name="connsiteX3" fmla="*/ 36407 w 9161357"/>
              <a:gd name="connsiteY3" fmla="*/ 133350 h 449173"/>
              <a:gd name="connsiteX0" fmla="*/ 25473 w 9150645"/>
              <a:gd name="connsiteY0" fmla="*/ 627976 h 1050014"/>
              <a:gd name="connsiteX1" fmla="*/ 9150423 w 9150645"/>
              <a:gd name="connsiteY1" fmla="*/ 732751 h 1050014"/>
              <a:gd name="connsiteX2" fmla="*/ 4464123 w 9150645"/>
              <a:gd name="connsiteY2" fmla="*/ 494626 h 1050014"/>
              <a:gd name="connsiteX3" fmla="*/ 25473 w 9150645"/>
              <a:gd name="connsiteY3" fmla="*/ 627976 h 1050014"/>
              <a:gd name="connsiteX0" fmla="*/ 25525 w 9150557"/>
              <a:gd name="connsiteY0" fmla="*/ 133350 h 556394"/>
              <a:gd name="connsiteX1" fmla="*/ 9150475 w 9150557"/>
              <a:gd name="connsiteY1" fmla="*/ 238125 h 556394"/>
              <a:gd name="connsiteX2" fmla="*/ 4464175 w 9150557"/>
              <a:gd name="connsiteY2" fmla="*/ 0 h 556394"/>
              <a:gd name="connsiteX3" fmla="*/ 25525 w 9150557"/>
              <a:gd name="connsiteY3" fmla="*/ 133350 h 556394"/>
              <a:gd name="connsiteX0" fmla="*/ 27630 w 9143055"/>
              <a:gd name="connsiteY0" fmla="*/ 247650 h 549377"/>
              <a:gd name="connsiteX1" fmla="*/ 9143055 w 9143055"/>
              <a:gd name="connsiteY1" fmla="*/ 238125 h 549377"/>
              <a:gd name="connsiteX2" fmla="*/ 4456755 w 9143055"/>
              <a:gd name="connsiteY2" fmla="*/ 0 h 549377"/>
              <a:gd name="connsiteX3" fmla="*/ 27630 w 9143055"/>
              <a:gd name="connsiteY3" fmla="*/ 247650 h 549377"/>
              <a:gd name="connsiteX0" fmla="*/ 27630 w 9143055"/>
              <a:gd name="connsiteY0" fmla="*/ 247650 h 549377"/>
              <a:gd name="connsiteX1" fmla="*/ 9143055 w 9143055"/>
              <a:gd name="connsiteY1" fmla="*/ 238125 h 549377"/>
              <a:gd name="connsiteX2" fmla="*/ 4456755 w 9143055"/>
              <a:gd name="connsiteY2" fmla="*/ 0 h 549377"/>
              <a:gd name="connsiteX3" fmla="*/ 27630 w 9143055"/>
              <a:gd name="connsiteY3" fmla="*/ 247650 h 549377"/>
              <a:gd name="connsiteX0" fmla="*/ 0 w 9115425"/>
              <a:gd name="connsiteY0" fmla="*/ 247650 h 247650"/>
              <a:gd name="connsiteX1" fmla="*/ 9115425 w 9115425"/>
              <a:gd name="connsiteY1" fmla="*/ 238125 h 247650"/>
              <a:gd name="connsiteX2" fmla="*/ 4429125 w 9115425"/>
              <a:gd name="connsiteY2" fmla="*/ 0 h 247650"/>
              <a:gd name="connsiteX3" fmla="*/ 0 w 9115425"/>
              <a:gd name="connsiteY3" fmla="*/ 247650 h 247650"/>
              <a:gd name="connsiteX0" fmla="*/ 0 w 9115425"/>
              <a:gd name="connsiteY0" fmla="*/ 9525 h 9525"/>
              <a:gd name="connsiteX1" fmla="*/ 9115425 w 9115425"/>
              <a:gd name="connsiteY1" fmla="*/ 0 h 9525"/>
              <a:gd name="connsiteX2" fmla="*/ 0 w 9115425"/>
              <a:gd name="connsiteY2" fmla="*/ 9525 h 9525"/>
              <a:gd name="connsiteX0" fmla="*/ 0 w 10000"/>
              <a:gd name="connsiteY0" fmla="*/ 292235 h 292235"/>
              <a:gd name="connsiteX1" fmla="*/ 10000 w 10000"/>
              <a:gd name="connsiteY1" fmla="*/ 282235 h 292235"/>
              <a:gd name="connsiteX2" fmla="*/ 0 w 10000"/>
              <a:gd name="connsiteY2" fmla="*/ 292235 h 292235"/>
              <a:gd name="connsiteX0" fmla="*/ 0 w 10001"/>
              <a:gd name="connsiteY0" fmla="*/ 294051 h 327478"/>
              <a:gd name="connsiteX1" fmla="*/ 10000 w 10001"/>
              <a:gd name="connsiteY1" fmla="*/ 284051 h 327478"/>
              <a:gd name="connsiteX2" fmla="*/ 0 w 10001"/>
              <a:gd name="connsiteY2" fmla="*/ 294051 h 327478"/>
              <a:gd name="connsiteX0" fmla="*/ 0 w 10006"/>
              <a:gd name="connsiteY0" fmla="*/ 423180 h 456620"/>
              <a:gd name="connsiteX1" fmla="*/ 10000 w 10006"/>
              <a:gd name="connsiteY1" fmla="*/ 413180 h 456620"/>
              <a:gd name="connsiteX2" fmla="*/ 0 w 10006"/>
              <a:gd name="connsiteY2" fmla="*/ 423180 h 456620"/>
              <a:gd name="connsiteX0" fmla="*/ 0 w 10000"/>
              <a:gd name="connsiteY0" fmla="*/ 423180 h 423180"/>
              <a:gd name="connsiteX1" fmla="*/ 10000 w 10000"/>
              <a:gd name="connsiteY1" fmla="*/ 413180 h 423180"/>
              <a:gd name="connsiteX2" fmla="*/ 0 w 10000"/>
              <a:gd name="connsiteY2" fmla="*/ 423180 h 423180"/>
              <a:gd name="connsiteX0" fmla="*/ 0 w 10073"/>
              <a:gd name="connsiteY0" fmla="*/ 389913 h 459913"/>
              <a:gd name="connsiteX1" fmla="*/ 10073 w 10073"/>
              <a:gd name="connsiteY1" fmla="*/ 459913 h 459913"/>
              <a:gd name="connsiteX2" fmla="*/ 0 w 10073"/>
              <a:gd name="connsiteY2" fmla="*/ 389913 h 459913"/>
              <a:gd name="connsiteX0" fmla="*/ 0 w 10104"/>
              <a:gd name="connsiteY0" fmla="*/ 423180 h 423180"/>
              <a:gd name="connsiteX1" fmla="*/ 10104 w 10104"/>
              <a:gd name="connsiteY1" fmla="*/ 413180 h 423180"/>
              <a:gd name="connsiteX2" fmla="*/ 0 w 10104"/>
              <a:gd name="connsiteY2" fmla="*/ 423180 h 423180"/>
              <a:gd name="connsiteX0" fmla="*/ 1039 w 11143"/>
              <a:gd name="connsiteY0" fmla="*/ 110027 h 110027"/>
              <a:gd name="connsiteX1" fmla="*/ 11143 w 11143"/>
              <a:gd name="connsiteY1" fmla="*/ 100027 h 110027"/>
              <a:gd name="connsiteX2" fmla="*/ 1467 w 11143"/>
              <a:gd name="connsiteY2" fmla="*/ 25 h 110027"/>
              <a:gd name="connsiteX3" fmla="*/ 1039 w 11143"/>
              <a:gd name="connsiteY3" fmla="*/ 110027 h 110027"/>
              <a:gd name="connsiteX0" fmla="*/ 1032 w 11136"/>
              <a:gd name="connsiteY0" fmla="*/ 840002 h 840002"/>
              <a:gd name="connsiteX1" fmla="*/ 11136 w 11136"/>
              <a:gd name="connsiteY1" fmla="*/ 830002 h 840002"/>
              <a:gd name="connsiteX2" fmla="*/ 1481 w 11136"/>
              <a:gd name="connsiteY2" fmla="*/ 2 h 840002"/>
              <a:gd name="connsiteX3" fmla="*/ 1032 w 11136"/>
              <a:gd name="connsiteY3" fmla="*/ 840002 h 840002"/>
              <a:gd name="connsiteX0" fmla="*/ 1032 w 12217"/>
              <a:gd name="connsiteY0" fmla="*/ 840078 h 861516"/>
              <a:gd name="connsiteX1" fmla="*/ 11136 w 12217"/>
              <a:gd name="connsiteY1" fmla="*/ 830078 h 861516"/>
              <a:gd name="connsiteX2" fmla="*/ 10844 w 12217"/>
              <a:gd name="connsiteY2" fmla="*/ 790076 h 861516"/>
              <a:gd name="connsiteX3" fmla="*/ 1481 w 12217"/>
              <a:gd name="connsiteY3" fmla="*/ 78 h 861516"/>
              <a:gd name="connsiteX4" fmla="*/ 1032 w 12217"/>
              <a:gd name="connsiteY4" fmla="*/ 840078 h 861516"/>
              <a:gd name="connsiteX0" fmla="*/ 1032 w 12337"/>
              <a:gd name="connsiteY0" fmla="*/ 840592 h 840592"/>
              <a:gd name="connsiteX1" fmla="*/ 11136 w 12337"/>
              <a:gd name="connsiteY1" fmla="*/ 830592 h 840592"/>
              <a:gd name="connsiteX2" fmla="*/ 11105 w 12337"/>
              <a:gd name="connsiteY2" fmla="*/ 210591 h 840592"/>
              <a:gd name="connsiteX3" fmla="*/ 1481 w 12337"/>
              <a:gd name="connsiteY3" fmla="*/ 592 h 840592"/>
              <a:gd name="connsiteX4" fmla="*/ 1032 w 12337"/>
              <a:gd name="connsiteY4" fmla="*/ 840592 h 840592"/>
              <a:gd name="connsiteX0" fmla="*/ 1032 w 11136"/>
              <a:gd name="connsiteY0" fmla="*/ 840592 h 840592"/>
              <a:gd name="connsiteX1" fmla="*/ 11136 w 11136"/>
              <a:gd name="connsiteY1" fmla="*/ 830592 h 840592"/>
              <a:gd name="connsiteX2" fmla="*/ 11105 w 11136"/>
              <a:gd name="connsiteY2" fmla="*/ 210591 h 840592"/>
              <a:gd name="connsiteX3" fmla="*/ 1481 w 11136"/>
              <a:gd name="connsiteY3" fmla="*/ 592 h 840592"/>
              <a:gd name="connsiteX4" fmla="*/ 1032 w 11136"/>
              <a:gd name="connsiteY4" fmla="*/ 840592 h 840592"/>
              <a:gd name="connsiteX0" fmla="*/ 1032 w 11136"/>
              <a:gd name="connsiteY0" fmla="*/ 840094 h 840094"/>
              <a:gd name="connsiteX1" fmla="*/ 11136 w 11136"/>
              <a:gd name="connsiteY1" fmla="*/ 830094 h 840094"/>
              <a:gd name="connsiteX2" fmla="*/ 11126 w 11136"/>
              <a:gd name="connsiteY2" fmla="*/ 680091 h 840094"/>
              <a:gd name="connsiteX3" fmla="*/ 1481 w 11136"/>
              <a:gd name="connsiteY3" fmla="*/ 94 h 840094"/>
              <a:gd name="connsiteX4" fmla="*/ 1032 w 11136"/>
              <a:gd name="connsiteY4" fmla="*/ 840094 h 840094"/>
              <a:gd name="connsiteX0" fmla="*/ 0 w 10104"/>
              <a:gd name="connsiteY0" fmla="*/ 840094 h 840094"/>
              <a:gd name="connsiteX1" fmla="*/ 10104 w 10104"/>
              <a:gd name="connsiteY1" fmla="*/ 830094 h 840094"/>
              <a:gd name="connsiteX2" fmla="*/ 10094 w 10104"/>
              <a:gd name="connsiteY2" fmla="*/ 680091 h 840094"/>
              <a:gd name="connsiteX3" fmla="*/ 449 w 10104"/>
              <a:gd name="connsiteY3" fmla="*/ 94 h 840094"/>
              <a:gd name="connsiteX4" fmla="*/ 0 w 10104"/>
              <a:gd name="connsiteY4" fmla="*/ 840094 h 840094"/>
              <a:gd name="connsiteX0" fmla="*/ 0 w 10104"/>
              <a:gd name="connsiteY0" fmla="*/ 261762 h 261762"/>
              <a:gd name="connsiteX1" fmla="*/ 10104 w 10104"/>
              <a:gd name="connsiteY1" fmla="*/ 251762 h 261762"/>
              <a:gd name="connsiteX2" fmla="*/ 10094 w 10104"/>
              <a:gd name="connsiteY2" fmla="*/ 101759 h 261762"/>
              <a:gd name="connsiteX3" fmla="*/ 52 w 10104"/>
              <a:gd name="connsiteY3" fmla="*/ 11761 h 261762"/>
              <a:gd name="connsiteX4" fmla="*/ 0 w 10104"/>
              <a:gd name="connsiteY4" fmla="*/ 261762 h 261762"/>
              <a:gd name="connsiteX0" fmla="*/ 0 w 10104"/>
              <a:gd name="connsiteY0" fmla="*/ 261762 h 261762"/>
              <a:gd name="connsiteX1" fmla="*/ 10104 w 10104"/>
              <a:gd name="connsiteY1" fmla="*/ 251762 h 261762"/>
              <a:gd name="connsiteX2" fmla="*/ 10094 w 10104"/>
              <a:gd name="connsiteY2" fmla="*/ 101759 h 261762"/>
              <a:gd name="connsiteX3" fmla="*/ 52 w 10104"/>
              <a:gd name="connsiteY3" fmla="*/ 11761 h 261762"/>
              <a:gd name="connsiteX4" fmla="*/ 0 w 10104"/>
              <a:gd name="connsiteY4" fmla="*/ 261762 h 261762"/>
              <a:gd name="connsiteX0" fmla="*/ 0 w 10104"/>
              <a:gd name="connsiteY0" fmla="*/ 223379 h 223379"/>
              <a:gd name="connsiteX1" fmla="*/ 10104 w 10104"/>
              <a:gd name="connsiteY1" fmla="*/ 213379 h 223379"/>
              <a:gd name="connsiteX2" fmla="*/ 10094 w 10104"/>
              <a:gd name="connsiteY2" fmla="*/ 63376 h 223379"/>
              <a:gd name="connsiteX3" fmla="*/ 31 w 10104"/>
              <a:gd name="connsiteY3" fmla="*/ 63377 h 223379"/>
              <a:gd name="connsiteX4" fmla="*/ 0 w 10104"/>
              <a:gd name="connsiteY4" fmla="*/ 223379 h 223379"/>
              <a:gd name="connsiteX0" fmla="*/ 0 w 10104"/>
              <a:gd name="connsiteY0" fmla="*/ 223379 h 223379"/>
              <a:gd name="connsiteX1" fmla="*/ 10104 w 10104"/>
              <a:gd name="connsiteY1" fmla="*/ 213379 h 223379"/>
              <a:gd name="connsiteX2" fmla="*/ 10094 w 10104"/>
              <a:gd name="connsiteY2" fmla="*/ 63376 h 223379"/>
              <a:gd name="connsiteX3" fmla="*/ 31 w 10104"/>
              <a:gd name="connsiteY3" fmla="*/ 63377 h 223379"/>
              <a:gd name="connsiteX4" fmla="*/ 0 w 10104"/>
              <a:gd name="connsiteY4" fmla="*/ 223379 h 223379"/>
              <a:gd name="connsiteX0" fmla="*/ 0 w 10104"/>
              <a:gd name="connsiteY0" fmla="*/ 303659 h 303659"/>
              <a:gd name="connsiteX1" fmla="*/ 10104 w 10104"/>
              <a:gd name="connsiteY1" fmla="*/ 293659 h 303659"/>
              <a:gd name="connsiteX2" fmla="*/ 10094 w 10104"/>
              <a:gd name="connsiteY2" fmla="*/ 143656 h 303659"/>
              <a:gd name="connsiteX3" fmla="*/ 31 w 10104"/>
              <a:gd name="connsiteY3" fmla="*/ 143657 h 303659"/>
              <a:gd name="connsiteX4" fmla="*/ 0 w 10104"/>
              <a:gd name="connsiteY4" fmla="*/ 303659 h 303659"/>
              <a:gd name="connsiteX0" fmla="*/ 0 w 10104"/>
              <a:gd name="connsiteY0" fmla="*/ 310235 h 310235"/>
              <a:gd name="connsiteX1" fmla="*/ 10104 w 10104"/>
              <a:gd name="connsiteY1" fmla="*/ 300235 h 310235"/>
              <a:gd name="connsiteX2" fmla="*/ 10094 w 10104"/>
              <a:gd name="connsiteY2" fmla="*/ 150232 h 310235"/>
              <a:gd name="connsiteX3" fmla="*/ 31 w 10104"/>
              <a:gd name="connsiteY3" fmla="*/ 150233 h 310235"/>
              <a:gd name="connsiteX4" fmla="*/ 0 w 10104"/>
              <a:gd name="connsiteY4" fmla="*/ 310235 h 310235"/>
              <a:gd name="connsiteX0" fmla="*/ 0 w 10104"/>
              <a:gd name="connsiteY0" fmla="*/ 904925 h 904925"/>
              <a:gd name="connsiteX1" fmla="*/ 10104 w 10104"/>
              <a:gd name="connsiteY1" fmla="*/ 894925 h 904925"/>
              <a:gd name="connsiteX2" fmla="*/ 10094 w 10104"/>
              <a:gd name="connsiteY2" fmla="*/ 744922 h 904925"/>
              <a:gd name="connsiteX3" fmla="*/ 5 w 10104"/>
              <a:gd name="connsiteY3" fmla="*/ 44926 h 904925"/>
              <a:gd name="connsiteX4" fmla="*/ 0 w 10104"/>
              <a:gd name="connsiteY4" fmla="*/ 904925 h 904925"/>
              <a:gd name="connsiteX0" fmla="*/ 0 w 10104"/>
              <a:gd name="connsiteY0" fmla="*/ 922108 h 922108"/>
              <a:gd name="connsiteX1" fmla="*/ 10104 w 10104"/>
              <a:gd name="connsiteY1" fmla="*/ 912108 h 922108"/>
              <a:gd name="connsiteX2" fmla="*/ 4678 w 10104"/>
              <a:gd name="connsiteY2" fmla="*/ 495440 h 922108"/>
              <a:gd name="connsiteX3" fmla="*/ 5 w 10104"/>
              <a:gd name="connsiteY3" fmla="*/ 62109 h 922108"/>
              <a:gd name="connsiteX4" fmla="*/ 0 w 10104"/>
              <a:gd name="connsiteY4" fmla="*/ 922108 h 922108"/>
              <a:gd name="connsiteX0" fmla="*/ 0 w 7117"/>
              <a:gd name="connsiteY0" fmla="*/ 922108 h 945441"/>
              <a:gd name="connsiteX1" fmla="*/ 7117 w 7117"/>
              <a:gd name="connsiteY1" fmla="*/ 945441 h 945441"/>
              <a:gd name="connsiteX2" fmla="*/ 4678 w 7117"/>
              <a:gd name="connsiteY2" fmla="*/ 495440 h 945441"/>
              <a:gd name="connsiteX3" fmla="*/ 5 w 7117"/>
              <a:gd name="connsiteY3" fmla="*/ 62109 h 945441"/>
              <a:gd name="connsiteX4" fmla="*/ 0 w 7117"/>
              <a:gd name="connsiteY4" fmla="*/ 922108 h 945441"/>
              <a:gd name="connsiteX0" fmla="*/ 0 w 10000"/>
              <a:gd name="connsiteY0" fmla="*/ 11344 h 11591"/>
              <a:gd name="connsiteX1" fmla="*/ 10000 w 10000"/>
              <a:gd name="connsiteY1" fmla="*/ 11591 h 11591"/>
              <a:gd name="connsiteX2" fmla="*/ 6757 w 10000"/>
              <a:gd name="connsiteY2" fmla="*/ 1014 h 11591"/>
              <a:gd name="connsiteX3" fmla="*/ 7 w 10000"/>
              <a:gd name="connsiteY3" fmla="*/ 2248 h 11591"/>
              <a:gd name="connsiteX4" fmla="*/ 0 w 10000"/>
              <a:gd name="connsiteY4" fmla="*/ 11344 h 11591"/>
              <a:gd name="connsiteX0" fmla="*/ 0 w 10000"/>
              <a:gd name="connsiteY0" fmla="*/ 9096 h 9343"/>
              <a:gd name="connsiteX1" fmla="*/ 10000 w 10000"/>
              <a:gd name="connsiteY1" fmla="*/ 9343 h 9343"/>
              <a:gd name="connsiteX2" fmla="*/ 7 w 10000"/>
              <a:gd name="connsiteY2" fmla="*/ 0 h 9343"/>
              <a:gd name="connsiteX3" fmla="*/ 0 w 10000"/>
              <a:gd name="connsiteY3" fmla="*/ 9096 h 9343"/>
              <a:gd name="connsiteX0" fmla="*/ 0 w 10489"/>
              <a:gd name="connsiteY0" fmla="*/ 9736 h 9736"/>
              <a:gd name="connsiteX1" fmla="*/ 10489 w 10489"/>
              <a:gd name="connsiteY1" fmla="*/ 9528 h 9736"/>
              <a:gd name="connsiteX2" fmla="*/ 7 w 10489"/>
              <a:gd name="connsiteY2" fmla="*/ 0 h 9736"/>
              <a:gd name="connsiteX3" fmla="*/ 0 w 10489"/>
              <a:gd name="connsiteY3" fmla="*/ 9736 h 9736"/>
              <a:gd name="connsiteX0" fmla="*/ 0 w 10000"/>
              <a:gd name="connsiteY0" fmla="*/ 12587 h 12587"/>
              <a:gd name="connsiteX1" fmla="*/ 10000 w 10000"/>
              <a:gd name="connsiteY1" fmla="*/ 12373 h 12587"/>
              <a:gd name="connsiteX2" fmla="*/ 7 w 10000"/>
              <a:gd name="connsiteY2" fmla="*/ 2587 h 12587"/>
              <a:gd name="connsiteX3" fmla="*/ 0 w 10000"/>
              <a:gd name="connsiteY3" fmla="*/ 12587 h 12587"/>
              <a:gd name="connsiteX0" fmla="*/ 0 w 10000"/>
              <a:gd name="connsiteY0" fmla="*/ 12678 h 12678"/>
              <a:gd name="connsiteX1" fmla="*/ 10000 w 10000"/>
              <a:gd name="connsiteY1" fmla="*/ 12464 h 12678"/>
              <a:gd name="connsiteX2" fmla="*/ 7 w 10000"/>
              <a:gd name="connsiteY2" fmla="*/ 2678 h 12678"/>
              <a:gd name="connsiteX3" fmla="*/ 0 w 10000"/>
              <a:gd name="connsiteY3" fmla="*/ 12678 h 12678"/>
              <a:gd name="connsiteX0" fmla="*/ 0 w 10000"/>
              <a:gd name="connsiteY0" fmla="*/ 12793 h 12793"/>
              <a:gd name="connsiteX1" fmla="*/ 10000 w 10000"/>
              <a:gd name="connsiteY1" fmla="*/ 12579 h 12793"/>
              <a:gd name="connsiteX2" fmla="*/ 7 w 10000"/>
              <a:gd name="connsiteY2" fmla="*/ 2793 h 12793"/>
              <a:gd name="connsiteX3" fmla="*/ 0 w 10000"/>
              <a:gd name="connsiteY3" fmla="*/ 12793 h 12793"/>
              <a:gd name="connsiteX0" fmla="*/ 0 w 10000"/>
              <a:gd name="connsiteY0" fmla="*/ 16006 h 16006"/>
              <a:gd name="connsiteX1" fmla="*/ 10000 w 10000"/>
              <a:gd name="connsiteY1" fmla="*/ 15792 h 16006"/>
              <a:gd name="connsiteX2" fmla="*/ 19 w 10000"/>
              <a:gd name="connsiteY2" fmla="*/ 2421 h 16006"/>
              <a:gd name="connsiteX3" fmla="*/ 0 w 10000"/>
              <a:gd name="connsiteY3" fmla="*/ 16006 h 16006"/>
              <a:gd name="connsiteX0" fmla="*/ 0 w 3596"/>
              <a:gd name="connsiteY0" fmla="*/ 16215 h 16215"/>
              <a:gd name="connsiteX1" fmla="*/ 3596 w 3596"/>
              <a:gd name="connsiteY1" fmla="*/ 13869 h 16215"/>
              <a:gd name="connsiteX2" fmla="*/ 19 w 3596"/>
              <a:gd name="connsiteY2" fmla="*/ 2630 h 16215"/>
              <a:gd name="connsiteX3" fmla="*/ 0 w 3596"/>
              <a:gd name="connsiteY3" fmla="*/ 16215 h 16215"/>
              <a:gd name="connsiteX0" fmla="*/ 0 w 13503"/>
              <a:gd name="connsiteY0" fmla="*/ 9889 h 9889"/>
              <a:gd name="connsiteX1" fmla="*/ 13503 w 13503"/>
              <a:gd name="connsiteY1" fmla="*/ 9577 h 9889"/>
              <a:gd name="connsiteX2" fmla="*/ 53 w 13503"/>
              <a:gd name="connsiteY2" fmla="*/ 1511 h 9889"/>
              <a:gd name="connsiteX3" fmla="*/ 0 w 13503"/>
              <a:gd name="connsiteY3" fmla="*/ 9889 h 9889"/>
              <a:gd name="connsiteX0" fmla="*/ 0 w 10000"/>
              <a:gd name="connsiteY0" fmla="*/ 8472 h 8472"/>
              <a:gd name="connsiteX1" fmla="*/ 10000 w 10000"/>
              <a:gd name="connsiteY1" fmla="*/ 8156 h 8472"/>
              <a:gd name="connsiteX2" fmla="*/ 39 w 10000"/>
              <a:gd name="connsiteY2" fmla="*/ 0 h 8472"/>
              <a:gd name="connsiteX3" fmla="*/ 0 w 10000"/>
              <a:gd name="connsiteY3" fmla="*/ 8472 h 8472"/>
              <a:gd name="connsiteX0" fmla="*/ 0 w 10000"/>
              <a:gd name="connsiteY0" fmla="*/ 10013 h 10013"/>
              <a:gd name="connsiteX1" fmla="*/ 10000 w 10000"/>
              <a:gd name="connsiteY1" fmla="*/ 9640 h 10013"/>
              <a:gd name="connsiteX2" fmla="*/ 39 w 10000"/>
              <a:gd name="connsiteY2" fmla="*/ 13 h 10013"/>
              <a:gd name="connsiteX3" fmla="*/ 0 w 10000"/>
              <a:gd name="connsiteY3" fmla="*/ 10013 h 10013"/>
              <a:gd name="connsiteX0" fmla="*/ 0 w 10697"/>
              <a:gd name="connsiteY0" fmla="*/ 10013 h 10013"/>
              <a:gd name="connsiteX1" fmla="*/ 10697 w 10697"/>
              <a:gd name="connsiteY1" fmla="*/ 9925 h 10013"/>
              <a:gd name="connsiteX2" fmla="*/ 39 w 10697"/>
              <a:gd name="connsiteY2" fmla="*/ 13 h 10013"/>
              <a:gd name="connsiteX3" fmla="*/ 0 w 10697"/>
              <a:gd name="connsiteY3" fmla="*/ 10013 h 10013"/>
              <a:gd name="connsiteX0" fmla="*/ 0 w 10697"/>
              <a:gd name="connsiteY0" fmla="*/ 10016 h 10016"/>
              <a:gd name="connsiteX1" fmla="*/ 10697 w 10697"/>
              <a:gd name="connsiteY1" fmla="*/ 9928 h 10016"/>
              <a:gd name="connsiteX2" fmla="*/ 39 w 10697"/>
              <a:gd name="connsiteY2" fmla="*/ 16 h 10016"/>
              <a:gd name="connsiteX3" fmla="*/ 0 w 10697"/>
              <a:gd name="connsiteY3" fmla="*/ 10016 h 10016"/>
              <a:gd name="connsiteX0" fmla="*/ 1739 w 12436"/>
              <a:gd name="connsiteY0" fmla="*/ 6184 h 6184"/>
              <a:gd name="connsiteX1" fmla="*/ 12436 w 12436"/>
              <a:gd name="connsiteY1" fmla="*/ 6096 h 6184"/>
              <a:gd name="connsiteX2" fmla="*/ 0 w 12436"/>
              <a:gd name="connsiteY2" fmla="*/ 36 h 6184"/>
              <a:gd name="connsiteX3" fmla="*/ 1739 w 12436"/>
              <a:gd name="connsiteY3" fmla="*/ 6184 h 6184"/>
              <a:gd name="connsiteX0" fmla="*/ 1398 w 6233"/>
              <a:gd name="connsiteY0" fmla="*/ 12372 h 12372"/>
              <a:gd name="connsiteX1" fmla="*/ 6233 w 6233"/>
              <a:gd name="connsiteY1" fmla="*/ 2772 h 12372"/>
              <a:gd name="connsiteX2" fmla="*/ 0 w 6233"/>
              <a:gd name="connsiteY2" fmla="*/ 2430 h 12372"/>
              <a:gd name="connsiteX3" fmla="*/ 1398 w 6233"/>
              <a:gd name="connsiteY3" fmla="*/ 12372 h 12372"/>
              <a:gd name="connsiteX0" fmla="*/ 2244 w 10001"/>
              <a:gd name="connsiteY0" fmla="*/ 10284 h 10284"/>
              <a:gd name="connsiteX1" fmla="*/ 10001 w 10001"/>
              <a:gd name="connsiteY1" fmla="*/ 2525 h 10284"/>
              <a:gd name="connsiteX2" fmla="*/ 1 w 10001"/>
              <a:gd name="connsiteY2" fmla="*/ 2248 h 10284"/>
              <a:gd name="connsiteX3" fmla="*/ 2244 w 10001"/>
              <a:gd name="connsiteY3" fmla="*/ 10284 h 10284"/>
              <a:gd name="connsiteX0" fmla="*/ 2244 w 10001"/>
              <a:gd name="connsiteY0" fmla="*/ 8759 h 8759"/>
              <a:gd name="connsiteX1" fmla="*/ 10001 w 10001"/>
              <a:gd name="connsiteY1" fmla="*/ 1000 h 8759"/>
              <a:gd name="connsiteX2" fmla="*/ 1 w 10001"/>
              <a:gd name="connsiteY2" fmla="*/ 723 h 8759"/>
              <a:gd name="connsiteX3" fmla="*/ 2244 w 10001"/>
              <a:gd name="connsiteY3" fmla="*/ 8759 h 8759"/>
              <a:gd name="connsiteX0" fmla="*/ 2244 w 10000"/>
              <a:gd name="connsiteY0" fmla="*/ 10643 h 10643"/>
              <a:gd name="connsiteX1" fmla="*/ 10000 w 10000"/>
              <a:gd name="connsiteY1" fmla="*/ 1785 h 10643"/>
              <a:gd name="connsiteX2" fmla="*/ 1 w 10000"/>
              <a:gd name="connsiteY2" fmla="*/ 1468 h 10643"/>
              <a:gd name="connsiteX3" fmla="*/ 2244 w 10000"/>
              <a:gd name="connsiteY3" fmla="*/ 10643 h 10643"/>
              <a:gd name="connsiteX0" fmla="*/ 2244 w 10000"/>
              <a:gd name="connsiteY0" fmla="*/ 11013 h 11013"/>
              <a:gd name="connsiteX1" fmla="*/ 10000 w 10000"/>
              <a:gd name="connsiteY1" fmla="*/ 2155 h 11013"/>
              <a:gd name="connsiteX2" fmla="*/ 1 w 10000"/>
              <a:gd name="connsiteY2" fmla="*/ 1838 h 11013"/>
              <a:gd name="connsiteX3" fmla="*/ 2244 w 10000"/>
              <a:gd name="connsiteY3" fmla="*/ 11013 h 11013"/>
              <a:gd name="connsiteX0" fmla="*/ 8225 w 10000"/>
              <a:gd name="connsiteY0" fmla="*/ 6117 h 6117"/>
              <a:gd name="connsiteX1" fmla="*/ 10000 w 10000"/>
              <a:gd name="connsiteY1" fmla="*/ 2155 h 6117"/>
              <a:gd name="connsiteX2" fmla="*/ 1 w 10000"/>
              <a:gd name="connsiteY2" fmla="*/ 1838 h 6117"/>
              <a:gd name="connsiteX3" fmla="*/ 8225 w 10000"/>
              <a:gd name="connsiteY3" fmla="*/ 6117 h 6117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2 w 9999"/>
              <a:gd name="connsiteY0" fmla="*/ 11392 h 11392"/>
              <a:gd name="connsiteX1" fmla="*/ 9999 w 9999"/>
              <a:gd name="connsiteY1" fmla="*/ 3523 h 11392"/>
              <a:gd name="connsiteX2" fmla="*/ 0 w 9999"/>
              <a:gd name="connsiteY2" fmla="*/ 3005 h 11392"/>
              <a:gd name="connsiteX3" fmla="*/ 5032 w 9999"/>
              <a:gd name="connsiteY3" fmla="*/ 11392 h 11392"/>
              <a:gd name="connsiteX0" fmla="*/ 5033 w 10000"/>
              <a:gd name="connsiteY0" fmla="*/ 10000 h 10000"/>
              <a:gd name="connsiteX1" fmla="*/ 10000 w 10000"/>
              <a:gd name="connsiteY1" fmla="*/ 3093 h 10000"/>
              <a:gd name="connsiteX2" fmla="*/ 0 w 10000"/>
              <a:gd name="connsiteY2" fmla="*/ 2638 h 10000"/>
              <a:gd name="connsiteX3" fmla="*/ 5033 w 10000"/>
              <a:gd name="connsiteY3" fmla="*/ 10000 h 10000"/>
              <a:gd name="connsiteX0" fmla="*/ 5033 w 10000"/>
              <a:gd name="connsiteY0" fmla="*/ 10000 h 10000"/>
              <a:gd name="connsiteX1" fmla="*/ 10000 w 10000"/>
              <a:gd name="connsiteY1" fmla="*/ 3093 h 10000"/>
              <a:gd name="connsiteX2" fmla="*/ 0 w 10000"/>
              <a:gd name="connsiteY2" fmla="*/ 2638 h 10000"/>
              <a:gd name="connsiteX3" fmla="*/ 5033 w 10000"/>
              <a:gd name="connsiteY3" fmla="*/ 10000 h 10000"/>
              <a:gd name="connsiteX0" fmla="*/ 5033 w 10155"/>
              <a:gd name="connsiteY0" fmla="*/ 9869 h 9869"/>
              <a:gd name="connsiteX1" fmla="*/ 10155 w 10155"/>
              <a:gd name="connsiteY1" fmla="*/ 3267 h 9869"/>
              <a:gd name="connsiteX2" fmla="*/ 0 w 10155"/>
              <a:gd name="connsiteY2" fmla="*/ 2507 h 9869"/>
              <a:gd name="connsiteX3" fmla="*/ 5033 w 10155"/>
              <a:gd name="connsiteY3" fmla="*/ 9869 h 9869"/>
              <a:gd name="connsiteX0" fmla="*/ 4956 w 8810"/>
              <a:gd name="connsiteY0" fmla="*/ 10672 h 10672"/>
              <a:gd name="connsiteX1" fmla="*/ 8810 w 8810"/>
              <a:gd name="connsiteY1" fmla="*/ 2589 h 10672"/>
              <a:gd name="connsiteX2" fmla="*/ 0 w 8810"/>
              <a:gd name="connsiteY2" fmla="*/ 3212 h 10672"/>
              <a:gd name="connsiteX3" fmla="*/ 4956 w 8810"/>
              <a:gd name="connsiteY3" fmla="*/ 10672 h 10672"/>
              <a:gd name="connsiteX0" fmla="*/ 5625 w 10000"/>
              <a:gd name="connsiteY0" fmla="*/ 10000 h 10000"/>
              <a:gd name="connsiteX1" fmla="*/ 10000 w 10000"/>
              <a:gd name="connsiteY1" fmla="*/ 2426 h 10000"/>
              <a:gd name="connsiteX2" fmla="*/ 0 w 10000"/>
              <a:gd name="connsiteY2" fmla="*/ 3010 h 10000"/>
              <a:gd name="connsiteX3" fmla="*/ 5625 w 10000"/>
              <a:gd name="connsiteY3" fmla="*/ 10000 h 10000"/>
              <a:gd name="connsiteX0" fmla="*/ 5625 w 10000"/>
              <a:gd name="connsiteY0" fmla="*/ 9247 h 9247"/>
              <a:gd name="connsiteX1" fmla="*/ 10000 w 10000"/>
              <a:gd name="connsiteY1" fmla="*/ 1673 h 9247"/>
              <a:gd name="connsiteX2" fmla="*/ 0 w 10000"/>
              <a:gd name="connsiteY2" fmla="*/ 2257 h 9247"/>
              <a:gd name="connsiteX3" fmla="*/ 5625 w 10000"/>
              <a:gd name="connsiteY3" fmla="*/ 9247 h 9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9247">
                <a:moveTo>
                  <a:pt x="5625" y="9247"/>
                </a:moveTo>
                <a:cubicBezTo>
                  <a:pt x="7303" y="5610"/>
                  <a:pt x="7975" y="4149"/>
                  <a:pt x="10000" y="1673"/>
                </a:cubicBezTo>
                <a:cubicBezTo>
                  <a:pt x="9205" y="191"/>
                  <a:pt x="3713" y="-1448"/>
                  <a:pt x="0" y="2257"/>
                </a:cubicBezTo>
                <a:cubicBezTo>
                  <a:pt x="2946" y="3421"/>
                  <a:pt x="5452" y="7795"/>
                  <a:pt x="5625" y="9247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prstClr val="white"/>
              </a:solidFill>
              <a:latin typeface="Cambria"/>
            </a:endParaRPr>
          </a:p>
        </p:txBody>
      </p:sp>
      <p:sp>
        <p:nvSpPr>
          <p:cNvPr id="22" name="Полилиния 36"/>
          <p:cNvSpPr/>
          <p:nvPr/>
        </p:nvSpPr>
        <p:spPr>
          <a:xfrm>
            <a:off x="2038303" y="5657789"/>
            <a:ext cx="10150522" cy="1209945"/>
          </a:xfrm>
          <a:custGeom>
            <a:avLst/>
            <a:gdLst>
              <a:gd name="connsiteX0" fmla="*/ 10150522 w 10150522"/>
              <a:gd name="connsiteY0" fmla="*/ 0 h 1209945"/>
              <a:gd name="connsiteX1" fmla="*/ 10147833 w 10150522"/>
              <a:gd name="connsiteY1" fmla="*/ 1064685 h 1209945"/>
              <a:gd name="connsiteX2" fmla="*/ 10147544 w 10150522"/>
              <a:gd name="connsiteY2" fmla="*/ 1209945 h 1209945"/>
              <a:gd name="connsiteX3" fmla="*/ 0 w 10150522"/>
              <a:gd name="connsiteY3" fmla="*/ 1209945 h 1209945"/>
              <a:gd name="connsiteX4" fmla="*/ 217545 w 10150522"/>
              <a:gd name="connsiteY4" fmla="*/ 1110460 h 1209945"/>
              <a:gd name="connsiteX5" fmla="*/ 8710955 w 10150522"/>
              <a:gd name="connsiteY5" fmla="*/ 385979 h 1209945"/>
              <a:gd name="connsiteX6" fmla="*/ 10150522 w 10150522"/>
              <a:gd name="connsiteY6" fmla="*/ 0 h 1209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150522" h="1209945">
                <a:moveTo>
                  <a:pt x="10150522" y="0"/>
                </a:moveTo>
                <a:cubicBezTo>
                  <a:pt x="10149764" y="423249"/>
                  <a:pt x="10148674" y="682449"/>
                  <a:pt x="10147833" y="1064685"/>
                </a:cubicBezTo>
                <a:lnTo>
                  <a:pt x="10147544" y="1209945"/>
                </a:lnTo>
                <a:lnTo>
                  <a:pt x="0" y="1209945"/>
                </a:lnTo>
                <a:lnTo>
                  <a:pt x="217545" y="1110460"/>
                </a:lnTo>
                <a:cubicBezTo>
                  <a:pt x="3456572" y="-301784"/>
                  <a:pt x="7514042" y="14183"/>
                  <a:pt x="8710955" y="385979"/>
                </a:cubicBezTo>
                <a:cubicBezTo>
                  <a:pt x="9373338" y="-40497"/>
                  <a:pt x="9892327" y="8628"/>
                  <a:pt x="10150522" y="0"/>
                </a:cubicBezTo>
                <a:close/>
              </a:path>
            </a:pathLst>
          </a:custGeom>
          <a:blipFill dpi="0" rotWithShape="1">
            <a:blip r:embed="rId4" cstate="print">
              <a:extLst/>
            </a:blip>
            <a:srcRect/>
            <a:tile tx="0" ty="0" sx="100000" sy="100000" flip="x" algn="ctr"/>
          </a:blip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prstClr val="white"/>
              </a:solidFill>
              <a:latin typeface="Cambria"/>
            </a:endParaRPr>
          </a:p>
        </p:txBody>
      </p:sp>
      <p:sp>
        <p:nvSpPr>
          <p:cNvPr id="23" name="Полилиния 13"/>
          <p:cNvSpPr/>
          <p:nvPr/>
        </p:nvSpPr>
        <p:spPr bwMode="ltGray">
          <a:xfrm>
            <a:off x="1679575" y="4241800"/>
            <a:ext cx="120650" cy="1063625"/>
          </a:xfrm>
          <a:custGeom>
            <a:avLst/>
            <a:gdLst>
              <a:gd name="connsiteX0" fmla="*/ 217945 w 217945"/>
              <a:gd name="connsiteY0" fmla="*/ 0 h 2712204"/>
              <a:gd name="connsiteX1" fmla="*/ 0 w 217945"/>
              <a:gd name="connsiteY1" fmla="*/ 2712204 h 2712204"/>
              <a:gd name="connsiteX0" fmla="*/ 24216 w 24216"/>
              <a:gd name="connsiteY0" fmla="*/ 0 h 2873644"/>
              <a:gd name="connsiteX1" fmla="*/ 0 w 24216"/>
              <a:gd name="connsiteY1" fmla="*/ 2873644 h 2873644"/>
              <a:gd name="connsiteX0" fmla="*/ 102493 w 102493"/>
              <a:gd name="connsiteY0" fmla="*/ 0 h 2873644"/>
              <a:gd name="connsiteX1" fmla="*/ 78277 w 102493"/>
              <a:gd name="connsiteY1" fmla="*/ 2873644 h 2873644"/>
              <a:gd name="connsiteX0" fmla="*/ 160570 w 160570"/>
              <a:gd name="connsiteY0" fmla="*/ 0 h 2873644"/>
              <a:gd name="connsiteX1" fmla="*/ 136354 w 160570"/>
              <a:gd name="connsiteY1" fmla="*/ 2873644 h 2873644"/>
              <a:gd name="connsiteX0" fmla="*/ 119427 w 119427"/>
              <a:gd name="connsiteY0" fmla="*/ 0 h 2873644"/>
              <a:gd name="connsiteX1" fmla="*/ 95211 w 119427"/>
              <a:gd name="connsiteY1" fmla="*/ 2873644 h 2873644"/>
              <a:gd name="connsiteX0" fmla="*/ 124984 w 124984"/>
              <a:gd name="connsiteY0" fmla="*/ 0 h 2889789"/>
              <a:gd name="connsiteX1" fmla="*/ 92696 w 124984"/>
              <a:gd name="connsiteY1" fmla="*/ 2889789 h 2889789"/>
              <a:gd name="connsiteX0" fmla="*/ 82529 w 82529"/>
              <a:gd name="connsiteY0" fmla="*/ 0 h 2889789"/>
              <a:gd name="connsiteX1" fmla="*/ 50241 w 82529"/>
              <a:gd name="connsiteY1" fmla="*/ 2889789 h 2889789"/>
              <a:gd name="connsiteX0" fmla="*/ 19317 w 220167"/>
              <a:gd name="connsiteY0" fmla="*/ 0 h 2317810"/>
              <a:gd name="connsiteX1" fmla="*/ 220167 w 220167"/>
              <a:gd name="connsiteY1" fmla="*/ 2317810 h 2317810"/>
              <a:gd name="connsiteX0" fmla="*/ 21546 w 222396"/>
              <a:gd name="connsiteY0" fmla="*/ 0 h 2317810"/>
              <a:gd name="connsiteX1" fmla="*/ 222396 w 222396"/>
              <a:gd name="connsiteY1" fmla="*/ 2317810 h 2317810"/>
              <a:gd name="connsiteX0" fmla="*/ 21548 w 222398"/>
              <a:gd name="connsiteY0" fmla="*/ 0 h 2216871"/>
              <a:gd name="connsiteX1" fmla="*/ 222398 w 222398"/>
              <a:gd name="connsiteY1" fmla="*/ 2216871 h 2216871"/>
              <a:gd name="connsiteX0" fmla="*/ 16288 w 217138"/>
              <a:gd name="connsiteY0" fmla="*/ 0 h 2216871"/>
              <a:gd name="connsiteX1" fmla="*/ 217138 w 217138"/>
              <a:gd name="connsiteY1" fmla="*/ 2216871 h 2216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17138" h="2216871">
                <a:moveTo>
                  <a:pt x="16288" y="0"/>
                </a:moveTo>
                <a:cubicBezTo>
                  <a:pt x="-49861" y="386125"/>
                  <a:pt x="99201" y="1898335"/>
                  <a:pt x="217138" y="2216871"/>
                </a:cubicBezTo>
              </a:path>
            </a:pathLst>
          </a:cu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4" name="Полилиния 40"/>
          <p:cNvSpPr/>
          <p:nvPr/>
        </p:nvSpPr>
        <p:spPr bwMode="ltGray">
          <a:xfrm rot="349720" flipH="1">
            <a:off x="9791700" y="5497513"/>
            <a:ext cx="12700" cy="206375"/>
          </a:xfrm>
          <a:custGeom>
            <a:avLst/>
            <a:gdLst>
              <a:gd name="connsiteX0" fmla="*/ 217945 w 217945"/>
              <a:gd name="connsiteY0" fmla="*/ 0 h 2712204"/>
              <a:gd name="connsiteX1" fmla="*/ 0 w 217945"/>
              <a:gd name="connsiteY1" fmla="*/ 2712204 h 2712204"/>
              <a:gd name="connsiteX0" fmla="*/ 24216 w 24216"/>
              <a:gd name="connsiteY0" fmla="*/ 0 h 2873644"/>
              <a:gd name="connsiteX1" fmla="*/ 0 w 24216"/>
              <a:gd name="connsiteY1" fmla="*/ 2873644 h 2873644"/>
              <a:gd name="connsiteX0" fmla="*/ 102493 w 102493"/>
              <a:gd name="connsiteY0" fmla="*/ 0 h 2873644"/>
              <a:gd name="connsiteX1" fmla="*/ 78277 w 102493"/>
              <a:gd name="connsiteY1" fmla="*/ 2873644 h 2873644"/>
              <a:gd name="connsiteX0" fmla="*/ 160570 w 160570"/>
              <a:gd name="connsiteY0" fmla="*/ 0 h 2873644"/>
              <a:gd name="connsiteX1" fmla="*/ 136354 w 160570"/>
              <a:gd name="connsiteY1" fmla="*/ 2873644 h 2873644"/>
              <a:gd name="connsiteX0" fmla="*/ 119427 w 119427"/>
              <a:gd name="connsiteY0" fmla="*/ 0 h 2873644"/>
              <a:gd name="connsiteX1" fmla="*/ 95211 w 119427"/>
              <a:gd name="connsiteY1" fmla="*/ 2873644 h 2873644"/>
              <a:gd name="connsiteX0" fmla="*/ 124984 w 124984"/>
              <a:gd name="connsiteY0" fmla="*/ 0 h 2889789"/>
              <a:gd name="connsiteX1" fmla="*/ 92696 w 124984"/>
              <a:gd name="connsiteY1" fmla="*/ 2889789 h 2889789"/>
              <a:gd name="connsiteX0" fmla="*/ 82529 w 82529"/>
              <a:gd name="connsiteY0" fmla="*/ 0 h 2889789"/>
              <a:gd name="connsiteX1" fmla="*/ 50241 w 82529"/>
              <a:gd name="connsiteY1" fmla="*/ 2889789 h 2889789"/>
              <a:gd name="connsiteX0" fmla="*/ 59892 w 67291"/>
              <a:gd name="connsiteY0" fmla="*/ 0 h 2314320"/>
              <a:gd name="connsiteX1" fmla="*/ 67291 w 67291"/>
              <a:gd name="connsiteY1" fmla="*/ 2314320 h 2314320"/>
              <a:gd name="connsiteX0" fmla="*/ 52534 w 59933"/>
              <a:gd name="connsiteY0" fmla="*/ 0 h 2314320"/>
              <a:gd name="connsiteX1" fmla="*/ 59933 w 59933"/>
              <a:gd name="connsiteY1" fmla="*/ 2314320 h 2314320"/>
              <a:gd name="connsiteX0" fmla="*/ 64026 w 64026"/>
              <a:gd name="connsiteY0" fmla="*/ 0 h 2354008"/>
              <a:gd name="connsiteX1" fmla="*/ 51581 w 64026"/>
              <a:gd name="connsiteY1" fmla="*/ 2354008 h 2354008"/>
              <a:gd name="connsiteX0" fmla="*/ 64026 w 64026"/>
              <a:gd name="connsiteY0" fmla="*/ 0 h 2354008"/>
              <a:gd name="connsiteX1" fmla="*/ 51581 w 64026"/>
              <a:gd name="connsiteY1" fmla="*/ 2354008 h 2354008"/>
              <a:gd name="connsiteX0" fmla="*/ 55680 w 55680"/>
              <a:gd name="connsiteY0" fmla="*/ 0 h 2354008"/>
              <a:gd name="connsiteX1" fmla="*/ 43235 w 55680"/>
              <a:gd name="connsiteY1" fmla="*/ 2354008 h 2354008"/>
              <a:gd name="connsiteX0" fmla="*/ 61815 w 61815"/>
              <a:gd name="connsiteY0" fmla="*/ 0 h 2125805"/>
              <a:gd name="connsiteX1" fmla="*/ 39448 w 61815"/>
              <a:gd name="connsiteY1" fmla="*/ 2125805 h 2125805"/>
              <a:gd name="connsiteX0" fmla="*/ 43895 w 53661"/>
              <a:gd name="connsiteY0" fmla="*/ -1 h 575753"/>
              <a:gd name="connsiteX1" fmla="*/ 53660 w 53661"/>
              <a:gd name="connsiteY1" fmla="*/ 575753 h 575753"/>
              <a:gd name="connsiteX0" fmla="*/ 25832 w 35598"/>
              <a:gd name="connsiteY0" fmla="*/ -1 h 575753"/>
              <a:gd name="connsiteX1" fmla="*/ 35597 w 35598"/>
              <a:gd name="connsiteY1" fmla="*/ 575753 h 575753"/>
              <a:gd name="connsiteX0" fmla="*/ 2255 w 12021"/>
              <a:gd name="connsiteY0" fmla="*/ -1 h 575753"/>
              <a:gd name="connsiteX1" fmla="*/ 12020 w 12021"/>
              <a:gd name="connsiteY1" fmla="*/ 575753 h 575753"/>
              <a:gd name="connsiteX0" fmla="*/ 1397 w 24940"/>
              <a:gd name="connsiteY0" fmla="*/ 1 h 496915"/>
              <a:gd name="connsiteX1" fmla="*/ 24939 w 24940"/>
              <a:gd name="connsiteY1" fmla="*/ 496915 h 496915"/>
              <a:gd name="connsiteX0" fmla="*/ 5920 w 29463"/>
              <a:gd name="connsiteY0" fmla="*/ 1 h 496915"/>
              <a:gd name="connsiteX1" fmla="*/ 29462 w 29463"/>
              <a:gd name="connsiteY1" fmla="*/ 496915 h 496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463" h="496915">
                <a:moveTo>
                  <a:pt x="5920" y="1"/>
                </a:moveTo>
                <a:cubicBezTo>
                  <a:pt x="-2282" y="199540"/>
                  <a:pt x="-7541" y="253947"/>
                  <a:pt x="29462" y="496915"/>
                </a:cubicBezTo>
              </a:path>
            </a:pathLst>
          </a:cu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5" name="Сердце 31"/>
          <p:cNvSpPr/>
          <p:nvPr/>
        </p:nvSpPr>
        <p:spPr>
          <a:xfrm rot="558292" flipH="1">
            <a:off x="9583738" y="5257800"/>
            <a:ext cx="477837" cy="268288"/>
          </a:xfrm>
          <a:custGeom>
            <a:avLst/>
            <a:gdLst>
              <a:gd name="connsiteX0" fmla="*/ 381000 w 761999"/>
              <a:gd name="connsiteY0" fmla="*/ 91953 h 367813"/>
              <a:gd name="connsiteX1" fmla="*/ 381000 w 761999"/>
              <a:gd name="connsiteY1" fmla="*/ 367813 h 367813"/>
              <a:gd name="connsiteX2" fmla="*/ 381000 w 761999"/>
              <a:gd name="connsiteY2" fmla="*/ 91953 h 367813"/>
              <a:gd name="connsiteX0" fmla="*/ 381425 w 767559"/>
              <a:gd name="connsiteY0" fmla="*/ 112199 h 286006"/>
              <a:gd name="connsiteX1" fmla="*/ 384827 w 767559"/>
              <a:gd name="connsiteY1" fmla="*/ 286006 h 286006"/>
              <a:gd name="connsiteX2" fmla="*/ 381425 w 767559"/>
              <a:gd name="connsiteY2" fmla="*/ 112199 h 286006"/>
              <a:gd name="connsiteX0" fmla="*/ 381425 w 637670"/>
              <a:gd name="connsiteY0" fmla="*/ 112199 h 286006"/>
              <a:gd name="connsiteX1" fmla="*/ 384827 w 637670"/>
              <a:gd name="connsiteY1" fmla="*/ 286006 h 286006"/>
              <a:gd name="connsiteX2" fmla="*/ 381425 w 637670"/>
              <a:gd name="connsiteY2" fmla="*/ 112199 h 286006"/>
              <a:gd name="connsiteX0" fmla="*/ 241430 w 497675"/>
              <a:gd name="connsiteY0" fmla="*/ 96655 h 270462"/>
              <a:gd name="connsiteX1" fmla="*/ 244832 w 497675"/>
              <a:gd name="connsiteY1" fmla="*/ 270462 h 270462"/>
              <a:gd name="connsiteX2" fmla="*/ 241430 w 497675"/>
              <a:gd name="connsiteY2" fmla="*/ 96655 h 270462"/>
              <a:gd name="connsiteX0" fmla="*/ 252651 w 497741"/>
              <a:gd name="connsiteY0" fmla="*/ 96655 h 270462"/>
              <a:gd name="connsiteX1" fmla="*/ 239044 w 497741"/>
              <a:gd name="connsiteY1" fmla="*/ 270462 h 270462"/>
              <a:gd name="connsiteX2" fmla="*/ 252651 w 497741"/>
              <a:gd name="connsiteY2" fmla="*/ 96655 h 270462"/>
              <a:gd name="connsiteX0" fmla="*/ 252651 w 499212"/>
              <a:gd name="connsiteY0" fmla="*/ 96655 h 270462"/>
              <a:gd name="connsiteX1" fmla="*/ 239044 w 499212"/>
              <a:gd name="connsiteY1" fmla="*/ 270462 h 270462"/>
              <a:gd name="connsiteX2" fmla="*/ 252651 w 499212"/>
              <a:gd name="connsiteY2" fmla="*/ 96655 h 270462"/>
              <a:gd name="connsiteX0" fmla="*/ 246719 w 493280"/>
              <a:gd name="connsiteY0" fmla="*/ 98082 h 271889"/>
              <a:gd name="connsiteX1" fmla="*/ 233112 w 493280"/>
              <a:gd name="connsiteY1" fmla="*/ 271889 h 271889"/>
              <a:gd name="connsiteX2" fmla="*/ 246719 w 493280"/>
              <a:gd name="connsiteY2" fmla="*/ 98082 h 271889"/>
              <a:gd name="connsiteX0" fmla="*/ 246719 w 496228"/>
              <a:gd name="connsiteY0" fmla="*/ 98082 h 271889"/>
              <a:gd name="connsiteX1" fmla="*/ 233112 w 496228"/>
              <a:gd name="connsiteY1" fmla="*/ 271889 h 271889"/>
              <a:gd name="connsiteX2" fmla="*/ 246719 w 496228"/>
              <a:gd name="connsiteY2" fmla="*/ 98082 h 271889"/>
              <a:gd name="connsiteX0" fmla="*/ 245779 w 495288"/>
              <a:gd name="connsiteY0" fmla="*/ 105636 h 279443"/>
              <a:gd name="connsiteX1" fmla="*/ 232172 w 495288"/>
              <a:gd name="connsiteY1" fmla="*/ 279443 h 279443"/>
              <a:gd name="connsiteX2" fmla="*/ 245779 w 495288"/>
              <a:gd name="connsiteY2" fmla="*/ 105636 h 279443"/>
              <a:gd name="connsiteX0" fmla="*/ 245779 w 498274"/>
              <a:gd name="connsiteY0" fmla="*/ 105636 h 279443"/>
              <a:gd name="connsiteX1" fmla="*/ 232172 w 498274"/>
              <a:gd name="connsiteY1" fmla="*/ 279443 h 279443"/>
              <a:gd name="connsiteX2" fmla="*/ 245779 w 498274"/>
              <a:gd name="connsiteY2" fmla="*/ 105636 h 279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8274" h="279443">
                <a:moveTo>
                  <a:pt x="245779" y="105636"/>
                </a:moveTo>
                <a:cubicBezTo>
                  <a:pt x="424939" y="-98716"/>
                  <a:pt x="717491" y="112440"/>
                  <a:pt x="232172" y="279443"/>
                </a:cubicBezTo>
                <a:cubicBezTo>
                  <a:pt x="-212328" y="64814"/>
                  <a:pt x="90431" y="-125930"/>
                  <a:pt x="245779" y="10563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6" name="Полилиния 5"/>
          <p:cNvSpPr>
            <a:spLocks noEditPoints="1"/>
          </p:cNvSpPr>
          <p:nvPr/>
        </p:nvSpPr>
        <p:spPr bwMode="auto">
          <a:xfrm>
            <a:off x="1158887" y="3347853"/>
            <a:ext cx="1157410" cy="947187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blipFill>
            <a:blip r:embed="rId5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  <p:sp>
        <p:nvSpPr>
          <p:cNvPr id="27" name="Полилиния 5"/>
          <p:cNvSpPr>
            <a:spLocks noEditPoints="1"/>
          </p:cNvSpPr>
          <p:nvPr/>
        </p:nvSpPr>
        <p:spPr bwMode="auto">
          <a:xfrm>
            <a:off x="1158875" y="3348038"/>
            <a:ext cx="1157288" cy="947737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solidFill>
            <a:schemeClr val="accent4">
              <a:alpha val="50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  <p:sp>
        <p:nvSpPr>
          <p:cNvPr id="28" name="Сердце 4"/>
          <p:cNvSpPr/>
          <p:nvPr/>
        </p:nvSpPr>
        <p:spPr>
          <a:xfrm rot="15055303">
            <a:off x="11059318" y="5358607"/>
            <a:ext cx="125413" cy="203200"/>
          </a:xfrm>
          <a:custGeom>
            <a:avLst/>
            <a:gdLst>
              <a:gd name="connsiteX0" fmla="*/ 364474 w 728947"/>
              <a:gd name="connsiteY0" fmla="*/ 179598 h 718390"/>
              <a:gd name="connsiteX1" fmla="*/ 364474 w 728947"/>
              <a:gd name="connsiteY1" fmla="*/ 718390 h 718390"/>
              <a:gd name="connsiteX2" fmla="*/ 364474 w 728947"/>
              <a:gd name="connsiteY2" fmla="*/ 179598 h 718390"/>
              <a:gd name="connsiteX0" fmla="*/ 361463 w 734293"/>
              <a:gd name="connsiteY0" fmla="*/ 139527 h 867177"/>
              <a:gd name="connsiteX1" fmla="*/ 369674 w 734293"/>
              <a:gd name="connsiteY1" fmla="*/ 867177 h 867177"/>
              <a:gd name="connsiteX2" fmla="*/ 361463 w 734293"/>
              <a:gd name="connsiteY2" fmla="*/ 139527 h 867177"/>
              <a:gd name="connsiteX0" fmla="*/ 358764 w 734330"/>
              <a:gd name="connsiteY0" fmla="*/ 126880 h 954872"/>
              <a:gd name="connsiteX1" fmla="*/ 370902 w 734330"/>
              <a:gd name="connsiteY1" fmla="*/ 954872 h 954872"/>
              <a:gd name="connsiteX2" fmla="*/ 358764 w 734330"/>
              <a:gd name="connsiteY2" fmla="*/ 126880 h 954872"/>
              <a:gd name="connsiteX0" fmla="*/ 370778 w 746346"/>
              <a:gd name="connsiteY0" fmla="*/ 126880 h 954872"/>
              <a:gd name="connsiteX1" fmla="*/ 382916 w 746346"/>
              <a:gd name="connsiteY1" fmla="*/ 954872 h 954872"/>
              <a:gd name="connsiteX2" fmla="*/ 370778 w 746346"/>
              <a:gd name="connsiteY2" fmla="*/ 126880 h 954872"/>
              <a:gd name="connsiteX0" fmla="*/ 370780 w 760917"/>
              <a:gd name="connsiteY0" fmla="*/ 54449 h 882441"/>
              <a:gd name="connsiteX1" fmla="*/ 382918 w 760917"/>
              <a:gd name="connsiteY1" fmla="*/ 882441 h 882441"/>
              <a:gd name="connsiteX2" fmla="*/ 370780 w 760917"/>
              <a:gd name="connsiteY2" fmla="*/ 54449 h 882441"/>
              <a:gd name="connsiteX0" fmla="*/ 363681 w 761060"/>
              <a:gd name="connsiteY0" fmla="*/ 66431 h 758355"/>
              <a:gd name="connsiteX1" fmla="*/ 386446 w 761060"/>
              <a:gd name="connsiteY1" fmla="*/ 758355 h 758355"/>
              <a:gd name="connsiteX2" fmla="*/ 363681 w 761060"/>
              <a:gd name="connsiteY2" fmla="*/ 66431 h 758355"/>
              <a:gd name="connsiteX0" fmla="*/ 363681 w 759155"/>
              <a:gd name="connsiteY0" fmla="*/ 120565 h 812489"/>
              <a:gd name="connsiteX1" fmla="*/ 386446 w 759155"/>
              <a:gd name="connsiteY1" fmla="*/ 812489 h 812489"/>
              <a:gd name="connsiteX2" fmla="*/ 363681 w 759155"/>
              <a:gd name="connsiteY2" fmla="*/ 120565 h 812489"/>
              <a:gd name="connsiteX0" fmla="*/ 359155 w 754629"/>
              <a:gd name="connsiteY0" fmla="*/ 120565 h 812489"/>
              <a:gd name="connsiteX1" fmla="*/ 381920 w 754629"/>
              <a:gd name="connsiteY1" fmla="*/ 812489 h 812489"/>
              <a:gd name="connsiteX2" fmla="*/ 359155 w 754629"/>
              <a:gd name="connsiteY2" fmla="*/ 120565 h 812489"/>
              <a:gd name="connsiteX0" fmla="*/ 351339 w 754876"/>
              <a:gd name="connsiteY0" fmla="*/ 110133 h 884706"/>
              <a:gd name="connsiteX1" fmla="*/ 385803 w 754876"/>
              <a:gd name="connsiteY1" fmla="*/ 884704 h 884706"/>
              <a:gd name="connsiteX2" fmla="*/ 351339 w 754876"/>
              <a:gd name="connsiteY2" fmla="*/ 110133 h 884706"/>
              <a:gd name="connsiteX0" fmla="*/ 351339 w 690209"/>
              <a:gd name="connsiteY0" fmla="*/ 121660 h 896233"/>
              <a:gd name="connsiteX1" fmla="*/ 385803 w 690209"/>
              <a:gd name="connsiteY1" fmla="*/ 896231 h 896233"/>
              <a:gd name="connsiteX2" fmla="*/ 351339 w 690209"/>
              <a:gd name="connsiteY2" fmla="*/ 121660 h 896233"/>
              <a:gd name="connsiteX0" fmla="*/ 329925 w 691289"/>
              <a:gd name="connsiteY0" fmla="*/ 108889 h 985974"/>
              <a:gd name="connsiteX1" fmla="*/ 397021 w 691289"/>
              <a:gd name="connsiteY1" fmla="*/ 985972 h 985974"/>
              <a:gd name="connsiteX2" fmla="*/ 329925 w 691289"/>
              <a:gd name="connsiteY2" fmla="*/ 108889 h 985974"/>
              <a:gd name="connsiteX0" fmla="*/ 329925 w 703699"/>
              <a:gd name="connsiteY0" fmla="*/ 95415 h 972500"/>
              <a:gd name="connsiteX1" fmla="*/ 397021 w 703699"/>
              <a:gd name="connsiteY1" fmla="*/ 972498 h 972500"/>
              <a:gd name="connsiteX2" fmla="*/ 329925 w 703699"/>
              <a:gd name="connsiteY2" fmla="*/ 95415 h 972500"/>
              <a:gd name="connsiteX0" fmla="*/ 356118 w 729892"/>
              <a:gd name="connsiteY0" fmla="*/ 19806 h 896891"/>
              <a:gd name="connsiteX1" fmla="*/ 423214 w 729892"/>
              <a:gd name="connsiteY1" fmla="*/ 896889 h 896891"/>
              <a:gd name="connsiteX2" fmla="*/ 356118 w 729892"/>
              <a:gd name="connsiteY2" fmla="*/ 19806 h 896891"/>
              <a:gd name="connsiteX0" fmla="*/ 344253 w 731388"/>
              <a:gd name="connsiteY0" fmla="*/ 15349 h 1030179"/>
              <a:gd name="connsiteX1" fmla="*/ 430847 w 731388"/>
              <a:gd name="connsiteY1" fmla="*/ 1030178 h 1030179"/>
              <a:gd name="connsiteX2" fmla="*/ 344253 w 731388"/>
              <a:gd name="connsiteY2" fmla="*/ 15349 h 1030179"/>
              <a:gd name="connsiteX0" fmla="*/ 344253 w 627938"/>
              <a:gd name="connsiteY0" fmla="*/ 17854 h 1032684"/>
              <a:gd name="connsiteX1" fmla="*/ 430847 w 627938"/>
              <a:gd name="connsiteY1" fmla="*/ 1032683 h 1032684"/>
              <a:gd name="connsiteX2" fmla="*/ 344253 w 627938"/>
              <a:gd name="connsiteY2" fmla="*/ 17854 h 1032684"/>
              <a:gd name="connsiteX0" fmla="*/ 344253 w 701197"/>
              <a:gd name="connsiteY0" fmla="*/ 14639 h 1029469"/>
              <a:gd name="connsiteX1" fmla="*/ 430847 w 701197"/>
              <a:gd name="connsiteY1" fmla="*/ 1029468 h 1029469"/>
              <a:gd name="connsiteX2" fmla="*/ 344253 w 701197"/>
              <a:gd name="connsiteY2" fmla="*/ 14639 h 1029469"/>
              <a:gd name="connsiteX0" fmla="*/ 352223 w 702327"/>
              <a:gd name="connsiteY0" fmla="*/ 13937 h 1064004"/>
              <a:gd name="connsiteX1" fmla="*/ 425685 w 702327"/>
              <a:gd name="connsiteY1" fmla="*/ 1064003 h 1064004"/>
              <a:gd name="connsiteX2" fmla="*/ 352223 w 702327"/>
              <a:gd name="connsiteY2" fmla="*/ 13937 h 1064004"/>
              <a:gd name="connsiteX0" fmla="*/ 352223 w 704458"/>
              <a:gd name="connsiteY0" fmla="*/ 13937 h 1064004"/>
              <a:gd name="connsiteX1" fmla="*/ 425685 w 704458"/>
              <a:gd name="connsiteY1" fmla="*/ 1064003 h 1064004"/>
              <a:gd name="connsiteX2" fmla="*/ 352223 w 704458"/>
              <a:gd name="connsiteY2" fmla="*/ 13937 h 1064004"/>
              <a:gd name="connsiteX0" fmla="*/ 392536 w 744771"/>
              <a:gd name="connsiteY0" fmla="*/ 3135 h 1053202"/>
              <a:gd name="connsiteX1" fmla="*/ 465998 w 744771"/>
              <a:gd name="connsiteY1" fmla="*/ 1053201 h 1053202"/>
              <a:gd name="connsiteX2" fmla="*/ 392536 w 744771"/>
              <a:gd name="connsiteY2" fmla="*/ 3135 h 1053202"/>
              <a:gd name="connsiteX0" fmla="*/ 378416 w 743916"/>
              <a:gd name="connsiteY0" fmla="*/ 3093 h 1061280"/>
              <a:gd name="connsiteX1" fmla="*/ 477199 w 743916"/>
              <a:gd name="connsiteY1" fmla="*/ 1061280 h 1061280"/>
              <a:gd name="connsiteX2" fmla="*/ 378416 w 743916"/>
              <a:gd name="connsiteY2" fmla="*/ 3093 h 1061280"/>
              <a:gd name="connsiteX0" fmla="*/ 378416 w 666878"/>
              <a:gd name="connsiteY0" fmla="*/ 3093 h 1061280"/>
              <a:gd name="connsiteX1" fmla="*/ 477199 w 666878"/>
              <a:gd name="connsiteY1" fmla="*/ 1061280 h 1061280"/>
              <a:gd name="connsiteX2" fmla="*/ 378416 w 666878"/>
              <a:gd name="connsiteY2" fmla="*/ 3093 h 1061280"/>
              <a:gd name="connsiteX0" fmla="*/ 378416 w 711925"/>
              <a:gd name="connsiteY0" fmla="*/ 3093 h 1061280"/>
              <a:gd name="connsiteX1" fmla="*/ 477199 w 711925"/>
              <a:gd name="connsiteY1" fmla="*/ 1061280 h 1061280"/>
              <a:gd name="connsiteX2" fmla="*/ 378416 w 711925"/>
              <a:gd name="connsiteY2" fmla="*/ 3093 h 1061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1925" h="1061280">
                <a:moveTo>
                  <a:pt x="378416" y="3093"/>
                </a:moveTo>
                <a:cubicBezTo>
                  <a:pt x="967030" y="121659"/>
                  <a:pt x="628090" y="555599"/>
                  <a:pt x="477199" y="1061280"/>
                </a:cubicBezTo>
                <a:cubicBezTo>
                  <a:pt x="-266935" y="522488"/>
                  <a:pt x="-13065" y="-47086"/>
                  <a:pt x="378416" y="30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9" name="Сердце 4"/>
          <p:cNvSpPr/>
          <p:nvPr/>
        </p:nvSpPr>
        <p:spPr>
          <a:xfrm rot="7354892" flipH="1">
            <a:off x="10783888" y="5368925"/>
            <a:ext cx="127000" cy="203200"/>
          </a:xfrm>
          <a:custGeom>
            <a:avLst/>
            <a:gdLst>
              <a:gd name="connsiteX0" fmla="*/ 364474 w 728947"/>
              <a:gd name="connsiteY0" fmla="*/ 179598 h 718390"/>
              <a:gd name="connsiteX1" fmla="*/ 364474 w 728947"/>
              <a:gd name="connsiteY1" fmla="*/ 718390 h 718390"/>
              <a:gd name="connsiteX2" fmla="*/ 364474 w 728947"/>
              <a:gd name="connsiteY2" fmla="*/ 179598 h 718390"/>
              <a:gd name="connsiteX0" fmla="*/ 361463 w 734293"/>
              <a:gd name="connsiteY0" fmla="*/ 139527 h 867177"/>
              <a:gd name="connsiteX1" fmla="*/ 369674 w 734293"/>
              <a:gd name="connsiteY1" fmla="*/ 867177 h 867177"/>
              <a:gd name="connsiteX2" fmla="*/ 361463 w 734293"/>
              <a:gd name="connsiteY2" fmla="*/ 139527 h 867177"/>
              <a:gd name="connsiteX0" fmla="*/ 358764 w 734330"/>
              <a:gd name="connsiteY0" fmla="*/ 126880 h 954872"/>
              <a:gd name="connsiteX1" fmla="*/ 370902 w 734330"/>
              <a:gd name="connsiteY1" fmla="*/ 954872 h 954872"/>
              <a:gd name="connsiteX2" fmla="*/ 358764 w 734330"/>
              <a:gd name="connsiteY2" fmla="*/ 126880 h 954872"/>
              <a:gd name="connsiteX0" fmla="*/ 370778 w 746346"/>
              <a:gd name="connsiteY0" fmla="*/ 126880 h 954872"/>
              <a:gd name="connsiteX1" fmla="*/ 382916 w 746346"/>
              <a:gd name="connsiteY1" fmla="*/ 954872 h 954872"/>
              <a:gd name="connsiteX2" fmla="*/ 370778 w 746346"/>
              <a:gd name="connsiteY2" fmla="*/ 126880 h 954872"/>
              <a:gd name="connsiteX0" fmla="*/ 370780 w 760917"/>
              <a:gd name="connsiteY0" fmla="*/ 54449 h 882441"/>
              <a:gd name="connsiteX1" fmla="*/ 382918 w 760917"/>
              <a:gd name="connsiteY1" fmla="*/ 882441 h 882441"/>
              <a:gd name="connsiteX2" fmla="*/ 370780 w 760917"/>
              <a:gd name="connsiteY2" fmla="*/ 54449 h 882441"/>
              <a:gd name="connsiteX0" fmla="*/ 363681 w 761060"/>
              <a:gd name="connsiteY0" fmla="*/ 66431 h 758355"/>
              <a:gd name="connsiteX1" fmla="*/ 386446 w 761060"/>
              <a:gd name="connsiteY1" fmla="*/ 758355 h 758355"/>
              <a:gd name="connsiteX2" fmla="*/ 363681 w 761060"/>
              <a:gd name="connsiteY2" fmla="*/ 66431 h 758355"/>
              <a:gd name="connsiteX0" fmla="*/ 363681 w 759155"/>
              <a:gd name="connsiteY0" fmla="*/ 120565 h 812489"/>
              <a:gd name="connsiteX1" fmla="*/ 386446 w 759155"/>
              <a:gd name="connsiteY1" fmla="*/ 812489 h 812489"/>
              <a:gd name="connsiteX2" fmla="*/ 363681 w 759155"/>
              <a:gd name="connsiteY2" fmla="*/ 120565 h 812489"/>
              <a:gd name="connsiteX0" fmla="*/ 359155 w 754629"/>
              <a:gd name="connsiteY0" fmla="*/ 120565 h 812489"/>
              <a:gd name="connsiteX1" fmla="*/ 381920 w 754629"/>
              <a:gd name="connsiteY1" fmla="*/ 812489 h 812489"/>
              <a:gd name="connsiteX2" fmla="*/ 359155 w 754629"/>
              <a:gd name="connsiteY2" fmla="*/ 120565 h 812489"/>
              <a:gd name="connsiteX0" fmla="*/ 351339 w 754876"/>
              <a:gd name="connsiteY0" fmla="*/ 110133 h 884706"/>
              <a:gd name="connsiteX1" fmla="*/ 385803 w 754876"/>
              <a:gd name="connsiteY1" fmla="*/ 884704 h 884706"/>
              <a:gd name="connsiteX2" fmla="*/ 351339 w 754876"/>
              <a:gd name="connsiteY2" fmla="*/ 110133 h 884706"/>
              <a:gd name="connsiteX0" fmla="*/ 351339 w 690209"/>
              <a:gd name="connsiteY0" fmla="*/ 121660 h 896233"/>
              <a:gd name="connsiteX1" fmla="*/ 385803 w 690209"/>
              <a:gd name="connsiteY1" fmla="*/ 896231 h 896233"/>
              <a:gd name="connsiteX2" fmla="*/ 351339 w 690209"/>
              <a:gd name="connsiteY2" fmla="*/ 121660 h 896233"/>
              <a:gd name="connsiteX0" fmla="*/ 329925 w 691289"/>
              <a:gd name="connsiteY0" fmla="*/ 108889 h 985974"/>
              <a:gd name="connsiteX1" fmla="*/ 397021 w 691289"/>
              <a:gd name="connsiteY1" fmla="*/ 985972 h 985974"/>
              <a:gd name="connsiteX2" fmla="*/ 329925 w 691289"/>
              <a:gd name="connsiteY2" fmla="*/ 108889 h 985974"/>
              <a:gd name="connsiteX0" fmla="*/ 329925 w 703699"/>
              <a:gd name="connsiteY0" fmla="*/ 95415 h 972500"/>
              <a:gd name="connsiteX1" fmla="*/ 397021 w 703699"/>
              <a:gd name="connsiteY1" fmla="*/ 972498 h 972500"/>
              <a:gd name="connsiteX2" fmla="*/ 329925 w 703699"/>
              <a:gd name="connsiteY2" fmla="*/ 95415 h 972500"/>
              <a:gd name="connsiteX0" fmla="*/ 356118 w 729892"/>
              <a:gd name="connsiteY0" fmla="*/ 19806 h 896891"/>
              <a:gd name="connsiteX1" fmla="*/ 423214 w 729892"/>
              <a:gd name="connsiteY1" fmla="*/ 896889 h 896891"/>
              <a:gd name="connsiteX2" fmla="*/ 356118 w 729892"/>
              <a:gd name="connsiteY2" fmla="*/ 19806 h 896891"/>
              <a:gd name="connsiteX0" fmla="*/ 344253 w 731388"/>
              <a:gd name="connsiteY0" fmla="*/ 15349 h 1030179"/>
              <a:gd name="connsiteX1" fmla="*/ 430847 w 731388"/>
              <a:gd name="connsiteY1" fmla="*/ 1030178 h 1030179"/>
              <a:gd name="connsiteX2" fmla="*/ 344253 w 731388"/>
              <a:gd name="connsiteY2" fmla="*/ 15349 h 1030179"/>
              <a:gd name="connsiteX0" fmla="*/ 344253 w 627938"/>
              <a:gd name="connsiteY0" fmla="*/ 17854 h 1032684"/>
              <a:gd name="connsiteX1" fmla="*/ 430847 w 627938"/>
              <a:gd name="connsiteY1" fmla="*/ 1032683 h 1032684"/>
              <a:gd name="connsiteX2" fmla="*/ 344253 w 627938"/>
              <a:gd name="connsiteY2" fmla="*/ 17854 h 1032684"/>
              <a:gd name="connsiteX0" fmla="*/ 344253 w 701197"/>
              <a:gd name="connsiteY0" fmla="*/ 14639 h 1029469"/>
              <a:gd name="connsiteX1" fmla="*/ 430847 w 701197"/>
              <a:gd name="connsiteY1" fmla="*/ 1029468 h 1029469"/>
              <a:gd name="connsiteX2" fmla="*/ 344253 w 701197"/>
              <a:gd name="connsiteY2" fmla="*/ 14639 h 1029469"/>
              <a:gd name="connsiteX0" fmla="*/ 352223 w 702327"/>
              <a:gd name="connsiteY0" fmla="*/ 13937 h 1064004"/>
              <a:gd name="connsiteX1" fmla="*/ 425685 w 702327"/>
              <a:gd name="connsiteY1" fmla="*/ 1064003 h 1064004"/>
              <a:gd name="connsiteX2" fmla="*/ 352223 w 702327"/>
              <a:gd name="connsiteY2" fmla="*/ 13937 h 1064004"/>
              <a:gd name="connsiteX0" fmla="*/ 352223 w 704458"/>
              <a:gd name="connsiteY0" fmla="*/ 13937 h 1064004"/>
              <a:gd name="connsiteX1" fmla="*/ 425685 w 704458"/>
              <a:gd name="connsiteY1" fmla="*/ 1064003 h 1064004"/>
              <a:gd name="connsiteX2" fmla="*/ 352223 w 704458"/>
              <a:gd name="connsiteY2" fmla="*/ 13937 h 1064004"/>
              <a:gd name="connsiteX0" fmla="*/ 392536 w 744771"/>
              <a:gd name="connsiteY0" fmla="*/ 3135 h 1053202"/>
              <a:gd name="connsiteX1" fmla="*/ 465998 w 744771"/>
              <a:gd name="connsiteY1" fmla="*/ 1053201 h 1053202"/>
              <a:gd name="connsiteX2" fmla="*/ 392536 w 744771"/>
              <a:gd name="connsiteY2" fmla="*/ 3135 h 1053202"/>
              <a:gd name="connsiteX0" fmla="*/ 378416 w 743916"/>
              <a:gd name="connsiteY0" fmla="*/ 3093 h 1061280"/>
              <a:gd name="connsiteX1" fmla="*/ 477199 w 743916"/>
              <a:gd name="connsiteY1" fmla="*/ 1061280 h 1061280"/>
              <a:gd name="connsiteX2" fmla="*/ 378416 w 743916"/>
              <a:gd name="connsiteY2" fmla="*/ 3093 h 1061280"/>
              <a:gd name="connsiteX0" fmla="*/ 378416 w 666878"/>
              <a:gd name="connsiteY0" fmla="*/ 3093 h 1061280"/>
              <a:gd name="connsiteX1" fmla="*/ 477199 w 666878"/>
              <a:gd name="connsiteY1" fmla="*/ 1061280 h 1061280"/>
              <a:gd name="connsiteX2" fmla="*/ 378416 w 666878"/>
              <a:gd name="connsiteY2" fmla="*/ 3093 h 1061280"/>
              <a:gd name="connsiteX0" fmla="*/ 378416 w 711925"/>
              <a:gd name="connsiteY0" fmla="*/ 3093 h 1061280"/>
              <a:gd name="connsiteX1" fmla="*/ 477199 w 711925"/>
              <a:gd name="connsiteY1" fmla="*/ 1061280 h 1061280"/>
              <a:gd name="connsiteX2" fmla="*/ 378416 w 711925"/>
              <a:gd name="connsiteY2" fmla="*/ 3093 h 1061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1925" h="1061280">
                <a:moveTo>
                  <a:pt x="378416" y="3093"/>
                </a:moveTo>
                <a:cubicBezTo>
                  <a:pt x="967030" y="121659"/>
                  <a:pt x="628090" y="555599"/>
                  <a:pt x="477199" y="1061280"/>
                </a:cubicBezTo>
                <a:cubicBezTo>
                  <a:pt x="-266935" y="522488"/>
                  <a:pt x="-13065" y="-47086"/>
                  <a:pt x="378416" y="30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0" name="Полилиния 6"/>
          <p:cNvSpPr/>
          <p:nvPr/>
        </p:nvSpPr>
        <p:spPr>
          <a:xfrm>
            <a:off x="10906125" y="5486400"/>
            <a:ext cx="60325" cy="74613"/>
          </a:xfrm>
          <a:custGeom>
            <a:avLst/>
            <a:gdLst>
              <a:gd name="connsiteX0" fmla="*/ 0 w 353082"/>
              <a:gd name="connsiteY0" fmla="*/ 0 h 295603"/>
              <a:gd name="connsiteX1" fmla="*/ 353082 w 353082"/>
              <a:gd name="connsiteY1" fmla="*/ 238125 h 295603"/>
              <a:gd name="connsiteX2" fmla="*/ 320238 w 353082"/>
              <a:gd name="connsiteY2" fmla="*/ 295603 h 295603"/>
              <a:gd name="connsiteX3" fmla="*/ 8212 w 353082"/>
              <a:gd name="connsiteY3" fmla="*/ 65690 h 295603"/>
              <a:gd name="connsiteX4" fmla="*/ 0 w 353082"/>
              <a:gd name="connsiteY4" fmla="*/ 0 h 295603"/>
              <a:gd name="connsiteX0" fmla="*/ 0 w 353082"/>
              <a:gd name="connsiteY0" fmla="*/ 0 h 238125"/>
              <a:gd name="connsiteX1" fmla="*/ 353082 w 353082"/>
              <a:gd name="connsiteY1" fmla="*/ 238125 h 238125"/>
              <a:gd name="connsiteX2" fmla="*/ 79476 w 353082"/>
              <a:gd name="connsiteY2" fmla="*/ 119270 h 238125"/>
              <a:gd name="connsiteX3" fmla="*/ 8212 w 353082"/>
              <a:gd name="connsiteY3" fmla="*/ 65690 h 238125"/>
              <a:gd name="connsiteX4" fmla="*/ 0 w 353082"/>
              <a:gd name="connsiteY4" fmla="*/ 0 h 238125"/>
              <a:gd name="connsiteX0" fmla="*/ 0 w 85191"/>
              <a:gd name="connsiteY0" fmla="*/ 0 h 119270"/>
              <a:gd name="connsiteX1" fmla="*/ 85191 w 85191"/>
              <a:gd name="connsiteY1" fmla="*/ 95702 h 119270"/>
              <a:gd name="connsiteX2" fmla="*/ 79476 w 85191"/>
              <a:gd name="connsiteY2" fmla="*/ 119270 h 119270"/>
              <a:gd name="connsiteX3" fmla="*/ 8212 w 85191"/>
              <a:gd name="connsiteY3" fmla="*/ 65690 h 119270"/>
              <a:gd name="connsiteX4" fmla="*/ 0 w 85191"/>
              <a:gd name="connsiteY4" fmla="*/ 0 h 119270"/>
              <a:gd name="connsiteX0" fmla="*/ 0 w 85191"/>
              <a:gd name="connsiteY0" fmla="*/ 0 h 105706"/>
              <a:gd name="connsiteX1" fmla="*/ 85191 w 85191"/>
              <a:gd name="connsiteY1" fmla="*/ 82138 h 105706"/>
              <a:gd name="connsiteX2" fmla="*/ 79476 w 85191"/>
              <a:gd name="connsiteY2" fmla="*/ 105706 h 105706"/>
              <a:gd name="connsiteX3" fmla="*/ 8212 w 85191"/>
              <a:gd name="connsiteY3" fmla="*/ 52126 h 105706"/>
              <a:gd name="connsiteX4" fmla="*/ 0 w 85191"/>
              <a:gd name="connsiteY4" fmla="*/ 0 h 105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191" h="105706">
                <a:moveTo>
                  <a:pt x="0" y="0"/>
                </a:moveTo>
                <a:lnTo>
                  <a:pt x="85191" y="82138"/>
                </a:lnTo>
                <a:lnTo>
                  <a:pt x="79476" y="105706"/>
                </a:lnTo>
                <a:lnTo>
                  <a:pt x="8212" y="521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1" name="Полилиния 41"/>
          <p:cNvSpPr/>
          <p:nvPr/>
        </p:nvSpPr>
        <p:spPr>
          <a:xfrm rot="944818" flipH="1">
            <a:off x="10980738" y="5470525"/>
            <a:ext cx="60325" cy="73025"/>
          </a:xfrm>
          <a:custGeom>
            <a:avLst/>
            <a:gdLst>
              <a:gd name="connsiteX0" fmla="*/ 0 w 353082"/>
              <a:gd name="connsiteY0" fmla="*/ 0 h 295603"/>
              <a:gd name="connsiteX1" fmla="*/ 353082 w 353082"/>
              <a:gd name="connsiteY1" fmla="*/ 238125 h 295603"/>
              <a:gd name="connsiteX2" fmla="*/ 320238 w 353082"/>
              <a:gd name="connsiteY2" fmla="*/ 295603 h 295603"/>
              <a:gd name="connsiteX3" fmla="*/ 8212 w 353082"/>
              <a:gd name="connsiteY3" fmla="*/ 65690 h 295603"/>
              <a:gd name="connsiteX4" fmla="*/ 0 w 353082"/>
              <a:gd name="connsiteY4" fmla="*/ 0 h 295603"/>
              <a:gd name="connsiteX0" fmla="*/ 0 w 353082"/>
              <a:gd name="connsiteY0" fmla="*/ 0 h 238125"/>
              <a:gd name="connsiteX1" fmla="*/ 353082 w 353082"/>
              <a:gd name="connsiteY1" fmla="*/ 238125 h 238125"/>
              <a:gd name="connsiteX2" fmla="*/ 79476 w 353082"/>
              <a:gd name="connsiteY2" fmla="*/ 119270 h 238125"/>
              <a:gd name="connsiteX3" fmla="*/ 8212 w 353082"/>
              <a:gd name="connsiteY3" fmla="*/ 65690 h 238125"/>
              <a:gd name="connsiteX4" fmla="*/ 0 w 353082"/>
              <a:gd name="connsiteY4" fmla="*/ 0 h 238125"/>
              <a:gd name="connsiteX0" fmla="*/ 0 w 85191"/>
              <a:gd name="connsiteY0" fmla="*/ 0 h 119270"/>
              <a:gd name="connsiteX1" fmla="*/ 85191 w 85191"/>
              <a:gd name="connsiteY1" fmla="*/ 95702 h 119270"/>
              <a:gd name="connsiteX2" fmla="*/ 79476 w 85191"/>
              <a:gd name="connsiteY2" fmla="*/ 119270 h 119270"/>
              <a:gd name="connsiteX3" fmla="*/ 8212 w 85191"/>
              <a:gd name="connsiteY3" fmla="*/ 65690 h 119270"/>
              <a:gd name="connsiteX4" fmla="*/ 0 w 85191"/>
              <a:gd name="connsiteY4" fmla="*/ 0 h 119270"/>
              <a:gd name="connsiteX0" fmla="*/ 0 w 85191"/>
              <a:gd name="connsiteY0" fmla="*/ 0 h 105706"/>
              <a:gd name="connsiteX1" fmla="*/ 85191 w 85191"/>
              <a:gd name="connsiteY1" fmla="*/ 82138 h 105706"/>
              <a:gd name="connsiteX2" fmla="*/ 79476 w 85191"/>
              <a:gd name="connsiteY2" fmla="*/ 105706 h 105706"/>
              <a:gd name="connsiteX3" fmla="*/ 8212 w 85191"/>
              <a:gd name="connsiteY3" fmla="*/ 52126 h 105706"/>
              <a:gd name="connsiteX4" fmla="*/ 0 w 85191"/>
              <a:gd name="connsiteY4" fmla="*/ 0 h 105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191" h="105706">
                <a:moveTo>
                  <a:pt x="0" y="0"/>
                </a:moveTo>
                <a:lnTo>
                  <a:pt x="85191" y="82138"/>
                </a:lnTo>
                <a:lnTo>
                  <a:pt x="79476" y="105706"/>
                </a:lnTo>
                <a:lnTo>
                  <a:pt x="8212" y="521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953000" y="990600"/>
            <a:ext cx="6400800" cy="2425716"/>
          </a:xfrm>
        </p:spPr>
        <p:txBody>
          <a:bodyPr/>
          <a:lstStyle>
            <a:lvl1pPr algn="l">
              <a:lnSpc>
                <a:spcPct val="80000"/>
              </a:lnSpc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53000" y="3601750"/>
            <a:ext cx="6400800" cy="750123"/>
          </a:xfrm>
        </p:spPr>
        <p:txBody>
          <a:bodyPr/>
          <a:lstStyle>
            <a:lvl1pPr marL="0" indent="0" algn="l">
              <a:spcBef>
                <a:spcPts val="60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C19E59-319F-40AA-9565-F057786A109F}" type="datetimeFigureOut">
              <a:rPr lang="ru-RU"/>
              <a:pPr>
                <a:defRPr/>
              </a:pPr>
              <a:t>28.03.2018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CCDC21-92C0-4533-A9DF-37D0F59CF9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381000"/>
            <a:ext cx="9753600" cy="12192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19200" y="1905000"/>
            <a:ext cx="4800600" cy="40386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172200" y="1905000"/>
            <a:ext cx="4800600" cy="19431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172200" y="4000500"/>
            <a:ext cx="4800600" cy="19431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B4E42E-EDCC-459E-A1A8-AB251C19ADFF}" type="datetimeFigureOut">
              <a:rPr lang="ru-RU"/>
              <a:pPr>
                <a:defRPr/>
              </a:pPr>
              <a:t>28.03.2018</a:t>
            </a:fld>
            <a:endParaRPr lang="ru-RU" dirty="0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8CD8CF-1117-41B1-90E7-C238CF46DE9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1219200" y="381000"/>
            <a:ext cx="9753600" cy="12192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219200" y="1905000"/>
            <a:ext cx="4800600" cy="19431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172200" y="1905000"/>
            <a:ext cx="4800600" cy="19431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1219200" y="4000500"/>
            <a:ext cx="4800600" cy="19431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72200" y="4000500"/>
            <a:ext cx="4800600" cy="19431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1407EC-06D3-452E-B13E-09BE02AFFE52}" type="datetimeFigureOut">
              <a:rPr lang="ru-RU"/>
              <a:pPr>
                <a:defRPr/>
              </a:pPr>
              <a:t>28.03.2018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26817-2D5D-458F-9721-9AAFBC346B6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31"/>
          <p:cNvSpPr/>
          <p:nvPr/>
        </p:nvSpPr>
        <p:spPr bwMode="white">
          <a:xfrm rot="20947308">
            <a:off x="-277813" y="2078038"/>
            <a:ext cx="3090863" cy="3179762"/>
          </a:xfrm>
          <a:custGeom>
            <a:avLst/>
            <a:gdLst>
              <a:gd name="connsiteX0" fmla="*/ 1807706 w 3091083"/>
              <a:gd name="connsiteY0" fmla="*/ 118472 h 3180739"/>
              <a:gd name="connsiteX1" fmla="*/ 2493364 w 3091083"/>
              <a:gd name="connsiteY1" fmla="*/ 1023759 h 3180739"/>
              <a:gd name="connsiteX2" fmla="*/ 1966119 w 3091083"/>
              <a:gd name="connsiteY2" fmla="*/ 2796210 h 3180739"/>
              <a:gd name="connsiteX3" fmla="*/ 595284 w 3091083"/>
              <a:gd name="connsiteY3" fmla="*/ 2668081 h 3180739"/>
              <a:gd name="connsiteX4" fmla="*/ 68155 w 3091083"/>
              <a:gd name="connsiteY4" fmla="*/ 2915518 h 3180739"/>
              <a:gd name="connsiteX5" fmla="*/ 0 w 3091083"/>
              <a:gd name="connsiteY5" fmla="*/ 2915621 h 3180739"/>
              <a:gd name="connsiteX6" fmla="*/ 560309 w 3091083"/>
              <a:gd name="connsiteY6" fmla="*/ 0 h 3180739"/>
              <a:gd name="connsiteX7" fmla="*/ 568686 w 3091083"/>
              <a:gd name="connsiteY7" fmla="*/ 2132 h 3180739"/>
              <a:gd name="connsiteX8" fmla="*/ 929205 w 3091083"/>
              <a:gd name="connsiteY8" fmla="*/ 383114 h 3180739"/>
              <a:gd name="connsiteX9" fmla="*/ 1807706 w 3091083"/>
              <a:gd name="connsiteY9" fmla="*/ 118472 h 3180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91083" h="3180739">
                <a:moveTo>
                  <a:pt x="1807706" y="118472"/>
                </a:moveTo>
                <a:cubicBezTo>
                  <a:pt x="2240497" y="197093"/>
                  <a:pt x="2539132" y="594438"/>
                  <a:pt x="2493364" y="1023759"/>
                </a:cubicBezTo>
                <a:cubicBezTo>
                  <a:pt x="3509774" y="1084264"/>
                  <a:pt x="3161207" y="3376350"/>
                  <a:pt x="1966119" y="2796210"/>
                </a:cubicBezTo>
                <a:cubicBezTo>
                  <a:pt x="1720072" y="3244662"/>
                  <a:pt x="876481" y="3415500"/>
                  <a:pt x="595284" y="2668081"/>
                </a:cubicBezTo>
                <a:cubicBezTo>
                  <a:pt x="419535" y="2829577"/>
                  <a:pt x="238844" y="2904736"/>
                  <a:pt x="68155" y="2915518"/>
                </a:cubicBezTo>
                <a:lnTo>
                  <a:pt x="0" y="2915621"/>
                </a:lnTo>
                <a:lnTo>
                  <a:pt x="560309" y="0"/>
                </a:lnTo>
                <a:lnTo>
                  <a:pt x="568686" y="2132"/>
                </a:lnTo>
                <a:cubicBezTo>
                  <a:pt x="725127" y="52614"/>
                  <a:pt x="857441" y="172902"/>
                  <a:pt x="929205" y="383114"/>
                </a:cubicBezTo>
                <a:cubicBezTo>
                  <a:pt x="1240060" y="138868"/>
                  <a:pt x="1548031" y="71300"/>
                  <a:pt x="1807706" y="11847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" name="Полилиния 22"/>
          <p:cNvSpPr>
            <a:spLocks/>
          </p:cNvSpPr>
          <p:nvPr/>
        </p:nvSpPr>
        <p:spPr bwMode="auto">
          <a:xfrm rot="20944497">
            <a:off x="490538" y="5011738"/>
            <a:ext cx="203200" cy="965200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" h="238">
                <a:moveTo>
                  <a:pt x="30" y="91"/>
                </a:moveTo>
                <a:cubicBezTo>
                  <a:pt x="30" y="85"/>
                  <a:pt x="30" y="78"/>
                  <a:pt x="30" y="72"/>
                </a:cubicBezTo>
                <a:cubicBezTo>
                  <a:pt x="39" y="71"/>
                  <a:pt x="47" y="65"/>
                  <a:pt x="47" y="59"/>
                </a:cubicBezTo>
                <a:cubicBezTo>
                  <a:pt x="47" y="52"/>
                  <a:pt x="40" y="46"/>
                  <a:pt x="31" y="45"/>
                </a:cubicBezTo>
                <a:cubicBezTo>
                  <a:pt x="31" y="39"/>
                  <a:pt x="32" y="33"/>
                  <a:pt x="32" y="27"/>
                </a:cubicBezTo>
                <a:cubicBezTo>
                  <a:pt x="40" y="27"/>
                  <a:pt x="46" y="22"/>
                  <a:pt x="47" y="16"/>
                </a:cubicBezTo>
                <a:cubicBezTo>
                  <a:pt x="48" y="9"/>
                  <a:pt x="42" y="2"/>
                  <a:pt x="34" y="1"/>
                </a:cubicBezTo>
                <a:cubicBezTo>
                  <a:pt x="26" y="0"/>
                  <a:pt x="18" y="5"/>
                  <a:pt x="17" y="12"/>
                </a:cubicBezTo>
                <a:cubicBezTo>
                  <a:pt x="16" y="18"/>
                  <a:pt x="21" y="24"/>
                  <a:pt x="28" y="26"/>
                </a:cubicBezTo>
                <a:cubicBezTo>
                  <a:pt x="27" y="32"/>
                  <a:pt x="26" y="38"/>
                  <a:pt x="26" y="45"/>
                </a:cubicBezTo>
                <a:cubicBezTo>
                  <a:pt x="16" y="45"/>
                  <a:pt x="7" y="51"/>
                  <a:pt x="7" y="58"/>
                </a:cubicBezTo>
                <a:cubicBezTo>
                  <a:pt x="7" y="65"/>
                  <a:pt x="15" y="71"/>
                  <a:pt x="25" y="72"/>
                </a:cubicBezTo>
                <a:cubicBezTo>
                  <a:pt x="25" y="78"/>
                  <a:pt x="25" y="85"/>
                  <a:pt x="25" y="91"/>
                </a:cubicBezTo>
                <a:cubicBezTo>
                  <a:pt x="25" y="91"/>
                  <a:pt x="25" y="91"/>
                  <a:pt x="24" y="91"/>
                </a:cubicBezTo>
                <a:cubicBezTo>
                  <a:pt x="11" y="92"/>
                  <a:pt x="0" y="99"/>
                  <a:pt x="0" y="108"/>
                </a:cubicBezTo>
                <a:cubicBezTo>
                  <a:pt x="1" y="116"/>
                  <a:pt x="12" y="122"/>
                  <a:pt x="26" y="121"/>
                </a:cubicBezTo>
                <a:cubicBezTo>
                  <a:pt x="26" y="121"/>
                  <a:pt x="27" y="121"/>
                  <a:pt x="27" y="121"/>
                </a:cubicBezTo>
                <a:cubicBezTo>
                  <a:pt x="30" y="160"/>
                  <a:pt x="36" y="199"/>
                  <a:pt x="40" y="238"/>
                </a:cubicBezTo>
                <a:cubicBezTo>
                  <a:pt x="45" y="237"/>
                  <a:pt x="45" y="237"/>
                  <a:pt x="45" y="237"/>
                </a:cubicBezTo>
                <a:cubicBezTo>
                  <a:pt x="41" y="198"/>
                  <a:pt x="35" y="159"/>
                  <a:pt x="32" y="121"/>
                </a:cubicBezTo>
                <a:cubicBezTo>
                  <a:pt x="43" y="119"/>
                  <a:pt x="51" y="112"/>
                  <a:pt x="51" y="105"/>
                </a:cubicBezTo>
                <a:cubicBezTo>
                  <a:pt x="50" y="98"/>
                  <a:pt x="41" y="92"/>
                  <a:pt x="30" y="9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  <p:sp>
        <p:nvSpPr>
          <p:cNvPr id="7" name="Полилиния 58"/>
          <p:cNvSpPr/>
          <p:nvPr/>
        </p:nvSpPr>
        <p:spPr bwMode="ltGray">
          <a:xfrm>
            <a:off x="936625" y="4784725"/>
            <a:ext cx="120650" cy="1063625"/>
          </a:xfrm>
          <a:custGeom>
            <a:avLst/>
            <a:gdLst>
              <a:gd name="connsiteX0" fmla="*/ 217945 w 217945"/>
              <a:gd name="connsiteY0" fmla="*/ 0 h 2712204"/>
              <a:gd name="connsiteX1" fmla="*/ 0 w 217945"/>
              <a:gd name="connsiteY1" fmla="*/ 2712204 h 2712204"/>
              <a:gd name="connsiteX0" fmla="*/ 24216 w 24216"/>
              <a:gd name="connsiteY0" fmla="*/ 0 h 2873644"/>
              <a:gd name="connsiteX1" fmla="*/ 0 w 24216"/>
              <a:gd name="connsiteY1" fmla="*/ 2873644 h 2873644"/>
              <a:gd name="connsiteX0" fmla="*/ 102493 w 102493"/>
              <a:gd name="connsiteY0" fmla="*/ 0 h 2873644"/>
              <a:gd name="connsiteX1" fmla="*/ 78277 w 102493"/>
              <a:gd name="connsiteY1" fmla="*/ 2873644 h 2873644"/>
              <a:gd name="connsiteX0" fmla="*/ 160570 w 160570"/>
              <a:gd name="connsiteY0" fmla="*/ 0 h 2873644"/>
              <a:gd name="connsiteX1" fmla="*/ 136354 w 160570"/>
              <a:gd name="connsiteY1" fmla="*/ 2873644 h 2873644"/>
              <a:gd name="connsiteX0" fmla="*/ 119427 w 119427"/>
              <a:gd name="connsiteY0" fmla="*/ 0 h 2873644"/>
              <a:gd name="connsiteX1" fmla="*/ 95211 w 119427"/>
              <a:gd name="connsiteY1" fmla="*/ 2873644 h 2873644"/>
              <a:gd name="connsiteX0" fmla="*/ 124984 w 124984"/>
              <a:gd name="connsiteY0" fmla="*/ 0 h 2889789"/>
              <a:gd name="connsiteX1" fmla="*/ 92696 w 124984"/>
              <a:gd name="connsiteY1" fmla="*/ 2889789 h 2889789"/>
              <a:gd name="connsiteX0" fmla="*/ 82529 w 82529"/>
              <a:gd name="connsiteY0" fmla="*/ 0 h 2889789"/>
              <a:gd name="connsiteX1" fmla="*/ 50241 w 82529"/>
              <a:gd name="connsiteY1" fmla="*/ 2889789 h 2889789"/>
              <a:gd name="connsiteX0" fmla="*/ 19317 w 220167"/>
              <a:gd name="connsiteY0" fmla="*/ 0 h 2317810"/>
              <a:gd name="connsiteX1" fmla="*/ 220167 w 220167"/>
              <a:gd name="connsiteY1" fmla="*/ 2317810 h 2317810"/>
              <a:gd name="connsiteX0" fmla="*/ 21546 w 222396"/>
              <a:gd name="connsiteY0" fmla="*/ 0 h 2317810"/>
              <a:gd name="connsiteX1" fmla="*/ 222396 w 222396"/>
              <a:gd name="connsiteY1" fmla="*/ 2317810 h 2317810"/>
              <a:gd name="connsiteX0" fmla="*/ 21548 w 222398"/>
              <a:gd name="connsiteY0" fmla="*/ 0 h 2216871"/>
              <a:gd name="connsiteX1" fmla="*/ 222398 w 222398"/>
              <a:gd name="connsiteY1" fmla="*/ 2216871 h 2216871"/>
              <a:gd name="connsiteX0" fmla="*/ 16288 w 217138"/>
              <a:gd name="connsiteY0" fmla="*/ 0 h 2216871"/>
              <a:gd name="connsiteX1" fmla="*/ 217138 w 217138"/>
              <a:gd name="connsiteY1" fmla="*/ 2216871 h 2216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17138" h="2216871">
                <a:moveTo>
                  <a:pt x="16288" y="0"/>
                </a:moveTo>
                <a:cubicBezTo>
                  <a:pt x="-49861" y="386125"/>
                  <a:pt x="99201" y="1898335"/>
                  <a:pt x="217138" y="2216871"/>
                </a:cubicBezTo>
              </a:path>
            </a:pathLst>
          </a:cu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8" name="Полилиния 5"/>
          <p:cNvSpPr>
            <a:spLocks noEditPoints="1"/>
          </p:cNvSpPr>
          <p:nvPr/>
        </p:nvSpPr>
        <p:spPr bwMode="auto">
          <a:xfrm>
            <a:off x="415937" y="3909619"/>
            <a:ext cx="1157410" cy="947187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blipFill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  <p:sp>
        <p:nvSpPr>
          <p:cNvPr id="9" name="Полилиния 5"/>
          <p:cNvSpPr>
            <a:spLocks noEditPoints="1"/>
          </p:cNvSpPr>
          <p:nvPr/>
        </p:nvSpPr>
        <p:spPr bwMode="auto">
          <a:xfrm>
            <a:off x="415925" y="3910013"/>
            <a:ext cx="1157288" cy="946150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solidFill>
            <a:schemeClr val="accent4">
              <a:alpha val="50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  <p:sp>
        <p:nvSpPr>
          <p:cNvPr id="10" name="Полилиния 33"/>
          <p:cNvSpPr/>
          <p:nvPr/>
        </p:nvSpPr>
        <p:spPr bwMode="white">
          <a:xfrm>
            <a:off x="4479925" y="4749800"/>
            <a:ext cx="2317750" cy="1570038"/>
          </a:xfrm>
          <a:custGeom>
            <a:avLst/>
            <a:gdLst>
              <a:gd name="connsiteX0" fmla="*/ 72390 w 853440"/>
              <a:gd name="connsiteY0" fmla="*/ 190500 h 472440"/>
              <a:gd name="connsiteX1" fmla="*/ 354330 w 853440"/>
              <a:gd name="connsiteY1" fmla="*/ 41910 h 472440"/>
              <a:gd name="connsiteX2" fmla="*/ 586740 w 853440"/>
              <a:gd name="connsiteY2" fmla="*/ 0 h 472440"/>
              <a:gd name="connsiteX3" fmla="*/ 693420 w 853440"/>
              <a:gd name="connsiteY3" fmla="*/ 156210 h 472440"/>
              <a:gd name="connsiteX4" fmla="*/ 853440 w 853440"/>
              <a:gd name="connsiteY4" fmla="*/ 342900 h 472440"/>
              <a:gd name="connsiteX5" fmla="*/ 579120 w 853440"/>
              <a:gd name="connsiteY5" fmla="*/ 472440 h 472440"/>
              <a:gd name="connsiteX6" fmla="*/ 281940 w 853440"/>
              <a:gd name="connsiteY6" fmla="*/ 449580 h 472440"/>
              <a:gd name="connsiteX7" fmla="*/ 0 w 853440"/>
              <a:gd name="connsiteY7" fmla="*/ 403860 h 472440"/>
              <a:gd name="connsiteX8" fmla="*/ 72390 w 853440"/>
              <a:gd name="connsiteY8" fmla="*/ 190500 h 472440"/>
              <a:gd name="connsiteX0" fmla="*/ 0 w 781050"/>
              <a:gd name="connsiteY0" fmla="*/ 190500 h 472440"/>
              <a:gd name="connsiteX1" fmla="*/ 281940 w 781050"/>
              <a:gd name="connsiteY1" fmla="*/ 41910 h 472440"/>
              <a:gd name="connsiteX2" fmla="*/ 514350 w 781050"/>
              <a:gd name="connsiteY2" fmla="*/ 0 h 472440"/>
              <a:gd name="connsiteX3" fmla="*/ 621030 w 781050"/>
              <a:gd name="connsiteY3" fmla="*/ 156210 h 472440"/>
              <a:gd name="connsiteX4" fmla="*/ 781050 w 781050"/>
              <a:gd name="connsiteY4" fmla="*/ 342900 h 472440"/>
              <a:gd name="connsiteX5" fmla="*/ 506730 w 781050"/>
              <a:gd name="connsiteY5" fmla="*/ 472440 h 472440"/>
              <a:gd name="connsiteX6" fmla="*/ 209550 w 781050"/>
              <a:gd name="connsiteY6" fmla="*/ 449580 h 472440"/>
              <a:gd name="connsiteX7" fmla="*/ 0 w 781050"/>
              <a:gd name="connsiteY7" fmla="*/ 190500 h 472440"/>
              <a:gd name="connsiteX0" fmla="*/ 51872 w 832922"/>
              <a:gd name="connsiteY0" fmla="*/ 190500 h 472440"/>
              <a:gd name="connsiteX1" fmla="*/ 333812 w 832922"/>
              <a:gd name="connsiteY1" fmla="*/ 41910 h 472440"/>
              <a:gd name="connsiteX2" fmla="*/ 566222 w 832922"/>
              <a:gd name="connsiteY2" fmla="*/ 0 h 472440"/>
              <a:gd name="connsiteX3" fmla="*/ 672902 w 832922"/>
              <a:gd name="connsiteY3" fmla="*/ 156210 h 472440"/>
              <a:gd name="connsiteX4" fmla="*/ 832922 w 832922"/>
              <a:gd name="connsiteY4" fmla="*/ 342900 h 472440"/>
              <a:gd name="connsiteX5" fmla="*/ 558602 w 832922"/>
              <a:gd name="connsiteY5" fmla="*/ 472440 h 472440"/>
              <a:gd name="connsiteX6" fmla="*/ 261422 w 832922"/>
              <a:gd name="connsiteY6" fmla="*/ 449580 h 472440"/>
              <a:gd name="connsiteX7" fmla="*/ 51872 w 832922"/>
              <a:gd name="connsiteY7" fmla="*/ 190500 h 472440"/>
              <a:gd name="connsiteX0" fmla="*/ 68801 w 849851"/>
              <a:gd name="connsiteY0" fmla="*/ 190500 h 476402"/>
              <a:gd name="connsiteX1" fmla="*/ 350741 w 849851"/>
              <a:gd name="connsiteY1" fmla="*/ 41910 h 476402"/>
              <a:gd name="connsiteX2" fmla="*/ 583151 w 849851"/>
              <a:gd name="connsiteY2" fmla="*/ 0 h 476402"/>
              <a:gd name="connsiteX3" fmla="*/ 689831 w 849851"/>
              <a:gd name="connsiteY3" fmla="*/ 156210 h 476402"/>
              <a:gd name="connsiteX4" fmla="*/ 849851 w 849851"/>
              <a:gd name="connsiteY4" fmla="*/ 342900 h 476402"/>
              <a:gd name="connsiteX5" fmla="*/ 575531 w 849851"/>
              <a:gd name="connsiteY5" fmla="*/ 472440 h 476402"/>
              <a:gd name="connsiteX6" fmla="*/ 278351 w 849851"/>
              <a:gd name="connsiteY6" fmla="*/ 449580 h 476402"/>
              <a:gd name="connsiteX7" fmla="*/ 68801 w 849851"/>
              <a:gd name="connsiteY7" fmla="*/ 190500 h 476402"/>
              <a:gd name="connsiteX0" fmla="*/ 68801 w 849851"/>
              <a:gd name="connsiteY0" fmla="*/ 190500 h 500010"/>
              <a:gd name="connsiteX1" fmla="*/ 350741 w 849851"/>
              <a:gd name="connsiteY1" fmla="*/ 41910 h 500010"/>
              <a:gd name="connsiteX2" fmla="*/ 583151 w 849851"/>
              <a:gd name="connsiteY2" fmla="*/ 0 h 500010"/>
              <a:gd name="connsiteX3" fmla="*/ 689831 w 849851"/>
              <a:gd name="connsiteY3" fmla="*/ 156210 h 500010"/>
              <a:gd name="connsiteX4" fmla="*/ 849851 w 849851"/>
              <a:gd name="connsiteY4" fmla="*/ 342900 h 500010"/>
              <a:gd name="connsiteX5" fmla="*/ 575531 w 849851"/>
              <a:gd name="connsiteY5" fmla="*/ 472440 h 500010"/>
              <a:gd name="connsiteX6" fmla="*/ 278351 w 849851"/>
              <a:gd name="connsiteY6" fmla="*/ 449580 h 500010"/>
              <a:gd name="connsiteX7" fmla="*/ 68801 w 849851"/>
              <a:gd name="connsiteY7" fmla="*/ 190500 h 500010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50624"/>
              <a:gd name="connsiteY0" fmla="*/ 190500 h 521017"/>
              <a:gd name="connsiteX1" fmla="*/ 350741 w 850624"/>
              <a:gd name="connsiteY1" fmla="*/ 41910 h 521017"/>
              <a:gd name="connsiteX2" fmla="*/ 583151 w 850624"/>
              <a:gd name="connsiteY2" fmla="*/ 0 h 521017"/>
              <a:gd name="connsiteX3" fmla="*/ 689831 w 850624"/>
              <a:gd name="connsiteY3" fmla="*/ 156210 h 521017"/>
              <a:gd name="connsiteX4" fmla="*/ 849851 w 850624"/>
              <a:gd name="connsiteY4" fmla="*/ 342900 h 521017"/>
              <a:gd name="connsiteX5" fmla="*/ 575531 w 850624"/>
              <a:gd name="connsiteY5" fmla="*/ 472440 h 521017"/>
              <a:gd name="connsiteX6" fmla="*/ 278351 w 850624"/>
              <a:gd name="connsiteY6" fmla="*/ 449580 h 521017"/>
              <a:gd name="connsiteX7" fmla="*/ 68801 w 850624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699143"/>
              <a:gd name="connsiteY0" fmla="*/ 194456 h 524973"/>
              <a:gd name="connsiteX1" fmla="*/ 350741 w 699143"/>
              <a:gd name="connsiteY1" fmla="*/ 45866 h 524973"/>
              <a:gd name="connsiteX2" fmla="*/ 689831 w 699143"/>
              <a:gd name="connsiteY2" fmla="*/ 160166 h 524973"/>
              <a:gd name="connsiteX3" fmla="*/ 575531 w 699143"/>
              <a:gd name="connsiteY3" fmla="*/ 476396 h 524973"/>
              <a:gd name="connsiteX4" fmla="*/ 278351 w 699143"/>
              <a:gd name="connsiteY4" fmla="*/ 453536 h 524973"/>
              <a:gd name="connsiteX5" fmla="*/ 68801 w 699143"/>
              <a:gd name="connsiteY5" fmla="*/ 194456 h 524973"/>
              <a:gd name="connsiteX0" fmla="*/ 68801 w 765578"/>
              <a:gd name="connsiteY0" fmla="*/ 194456 h 524973"/>
              <a:gd name="connsiteX1" fmla="*/ 350741 w 765578"/>
              <a:gd name="connsiteY1" fmla="*/ 45866 h 524973"/>
              <a:gd name="connsiteX2" fmla="*/ 689831 w 765578"/>
              <a:gd name="connsiteY2" fmla="*/ 160166 h 524973"/>
              <a:gd name="connsiteX3" fmla="*/ 575531 w 765578"/>
              <a:gd name="connsiteY3" fmla="*/ 476396 h 524973"/>
              <a:gd name="connsiteX4" fmla="*/ 278351 w 765578"/>
              <a:gd name="connsiteY4" fmla="*/ 453536 h 524973"/>
              <a:gd name="connsiteX5" fmla="*/ 68801 w 765578"/>
              <a:gd name="connsiteY5" fmla="*/ 194456 h 524973"/>
              <a:gd name="connsiteX0" fmla="*/ 68801 w 809586"/>
              <a:gd name="connsiteY0" fmla="*/ 194456 h 524973"/>
              <a:gd name="connsiteX1" fmla="*/ 350741 w 809586"/>
              <a:gd name="connsiteY1" fmla="*/ 45866 h 524973"/>
              <a:gd name="connsiteX2" fmla="*/ 689831 w 809586"/>
              <a:gd name="connsiteY2" fmla="*/ 160166 h 524973"/>
              <a:gd name="connsiteX3" fmla="*/ 575531 w 809586"/>
              <a:gd name="connsiteY3" fmla="*/ 476396 h 524973"/>
              <a:gd name="connsiteX4" fmla="*/ 278351 w 809586"/>
              <a:gd name="connsiteY4" fmla="*/ 453536 h 524973"/>
              <a:gd name="connsiteX5" fmla="*/ 68801 w 809586"/>
              <a:gd name="connsiteY5" fmla="*/ 194456 h 524973"/>
              <a:gd name="connsiteX0" fmla="*/ 68801 w 819409"/>
              <a:gd name="connsiteY0" fmla="*/ 194456 h 524973"/>
              <a:gd name="connsiteX1" fmla="*/ 350741 w 819409"/>
              <a:gd name="connsiteY1" fmla="*/ 45866 h 524973"/>
              <a:gd name="connsiteX2" fmla="*/ 689831 w 819409"/>
              <a:gd name="connsiteY2" fmla="*/ 160166 h 524973"/>
              <a:gd name="connsiteX3" fmla="*/ 575531 w 819409"/>
              <a:gd name="connsiteY3" fmla="*/ 476396 h 524973"/>
              <a:gd name="connsiteX4" fmla="*/ 278351 w 819409"/>
              <a:gd name="connsiteY4" fmla="*/ 453536 h 524973"/>
              <a:gd name="connsiteX5" fmla="*/ 68801 w 819409"/>
              <a:gd name="connsiteY5" fmla="*/ 194456 h 524973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221631 h 552148"/>
              <a:gd name="connsiteX1" fmla="*/ 350741 w 819409"/>
              <a:gd name="connsiteY1" fmla="*/ 73041 h 552148"/>
              <a:gd name="connsiteX2" fmla="*/ 689831 w 819409"/>
              <a:gd name="connsiteY2" fmla="*/ 187341 h 552148"/>
              <a:gd name="connsiteX3" fmla="*/ 575531 w 819409"/>
              <a:gd name="connsiteY3" fmla="*/ 503571 h 552148"/>
              <a:gd name="connsiteX4" fmla="*/ 278351 w 819409"/>
              <a:gd name="connsiteY4" fmla="*/ 480711 h 552148"/>
              <a:gd name="connsiteX5" fmla="*/ 68801 w 819409"/>
              <a:gd name="connsiteY5" fmla="*/ 221631 h 552148"/>
              <a:gd name="connsiteX0" fmla="*/ 92089 w 842697"/>
              <a:gd name="connsiteY0" fmla="*/ 221631 h 552148"/>
              <a:gd name="connsiteX1" fmla="*/ 374029 w 842697"/>
              <a:gd name="connsiteY1" fmla="*/ 73041 h 552148"/>
              <a:gd name="connsiteX2" fmla="*/ 713119 w 842697"/>
              <a:gd name="connsiteY2" fmla="*/ 187341 h 552148"/>
              <a:gd name="connsiteX3" fmla="*/ 598819 w 842697"/>
              <a:gd name="connsiteY3" fmla="*/ 503571 h 552148"/>
              <a:gd name="connsiteX4" fmla="*/ 301639 w 842697"/>
              <a:gd name="connsiteY4" fmla="*/ 480711 h 552148"/>
              <a:gd name="connsiteX5" fmla="*/ 92089 w 842697"/>
              <a:gd name="connsiteY5" fmla="*/ 221631 h 552148"/>
              <a:gd name="connsiteX0" fmla="*/ 93455 w 844063"/>
              <a:gd name="connsiteY0" fmla="*/ 221631 h 552148"/>
              <a:gd name="connsiteX1" fmla="*/ 375395 w 844063"/>
              <a:gd name="connsiteY1" fmla="*/ 73041 h 552148"/>
              <a:gd name="connsiteX2" fmla="*/ 714485 w 844063"/>
              <a:gd name="connsiteY2" fmla="*/ 187341 h 552148"/>
              <a:gd name="connsiteX3" fmla="*/ 600185 w 844063"/>
              <a:gd name="connsiteY3" fmla="*/ 503571 h 552148"/>
              <a:gd name="connsiteX4" fmla="*/ 303005 w 844063"/>
              <a:gd name="connsiteY4" fmla="*/ 480711 h 552148"/>
              <a:gd name="connsiteX5" fmla="*/ 93455 w 844063"/>
              <a:gd name="connsiteY5" fmla="*/ 221631 h 552148"/>
              <a:gd name="connsiteX0" fmla="*/ 93455 w 844063"/>
              <a:gd name="connsiteY0" fmla="*/ 221631 h 564024"/>
              <a:gd name="connsiteX1" fmla="*/ 375395 w 844063"/>
              <a:gd name="connsiteY1" fmla="*/ 73041 h 564024"/>
              <a:gd name="connsiteX2" fmla="*/ 714485 w 844063"/>
              <a:gd name="connsiteY2" fmla="*/ 187341 h 564024"/>
              <a:gd name="connsiteX3" fmla="*/ 600185 w 844063"/>
              <a:gd name="connsiteY3" fmla="*/ 503571 h 564024"/>
              <a:gd name="connsiteX4" fmla="*/ 303005 w 844063"/>
              <a:gd name="connsiteY4" fmla="*/ 480711 h 564024"/>
              <a:gd name="connsiteX5" fmla="*/ 93455 w 844063"/>
              <a:gd name="connsiteY5" fmla="*/ 221631 h 564024"/>
              <a:gd name="connsiteX0" fmla="*/ 93455 w 844063"/>
              <a:gd name="connsiteY0" fmla="*/ 221631 h 572176"/>
              <a:gd name="connsiteX1" fmla="*/ 375395 w 844063"/>
              <a:gd name="connsiteY1" fmla="*/ 73041 h 572176"/>
              <a:gd name="connsiteX2" fmla="*/ 714485 w 844063"/>
              <a:gd name="connsiteY2" fmla="*/ 187341 h 572176"/>
              <a:gd name="connsiteX3" fmla="*/ 600185 w 844063"/>
              <a:gd name="connsiteY3" fmla="*/ 503571 h 572176"/>
              <a:gd name="connsiteX4" fmla="*/ 303005 w 844063"/>
              <a:gd name="connsiteY4" fmla="*/ 480711 h 572176"/>
              <a:gd name="connsiteX5" fmla="*/ 93455 w 844063"/>
              <a:gd name="connsiteY5" fmla="*/ 221631 h 572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063" h="572176">
                <a:moveTo>
                  <a:pt x="93455" y="221631"/>
                </a:moveTo>
                <a:cubicBezTo>
                  <a:pt x="-41165" y="65421"/>
                  <a:pt x="304275" y="-98409"/>
                  <a:pt x="375395" y="73041"/>
                </a:cubicBezTo>
                <a:cubicBezTo>
                  <a:pt x="555100" y="-43164"/>
                  <a:pt x="730360" y="64786"/>
                  <a:pt x="714485" y="187341"/>
                </a:cubicBezTo>
                <a:cubicBezTo>
                  <a:pt x="934830" y="198136"/>
                  <a:pt x="859265" y="607076"/>
                  <a:pt x="600185" y="503571"/>
                </a:cubicBezTo>
                <a:cubicBezTo>
                  <a:pt x="546845" y="583581"/>
                  <a:pt x="363965" y="614061"/>
                  <a:pt x="303005" y="480711"/>
                </a:cubicBezTo>
                <a:cubicBezTo>
                  <a:pt x="99805" y="634381"/>
                  <a:pt x="-133875" y="349901"/>
                  <a:pt x="93455" y="22163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1" name="Полилиния 45"/>
          <p:cNvSpPr/>
          <p:nvPr/>
        </p:nvSpPr>
        <p:spPr>
          <a:xfrm>
            <a:off x="10918825" y="5521325"/>
            <a:ext cx="144463" cy="642938"/>
          </a:xfrm>
          <a:custGeom>
            <a:avLst/>
            <a:gdLst>
              <a:gd name="connsiteX0" fmla="*/ 123265 w 324971"/>
              <a:gd name="connsiteY0" fmla="*/ 0 h 2459692"/>
              <a:gd name="connsiteX1" fmla="*/ 162486 w 324971"/>
              <a:gd name="connsiteY1" fmla="*/ 1731309 h 2459692"/>
              <a:gd name="connsiteX2" fmla="*/ 0 w 324971"/>
              <a:gd name="connsiteY2" fmla="*/ 1585633 h 2459692"/>
              <a:gd name="connsiteX3" fmla="*/ 145677 w 324971"/>
              <a:gd name="connsiteY3" fmla="*/ 1776133 h 2459692"/>
              <a:gd name="connsiteX4" fmla="*/ 196103 w 324971"/>
              <a:gd name="connsiteY4" fmla="*/ 2459692 h 2459692"/>
              <a:gd name="connsiteX5" fmla="*/ 252133 w 324971"/>
              <a:gd name="connsiteY5" fmla="*/ 2448486 h 2459692"/>
              <a:gd name="connsiteX6" fmla="*/ 184897 w 324971"/>
              <a:gd name="connsiteY6" fmla="*/ 1753721 h 2459692"/>
              <a:gd name="connsiteX7" fmla="*/ 324971 w 324971"/>
              <a:gd name="connsiteY7" fmla="*/ 1630456 h 2459692"/>
              <a:gd name="connsiteX8" fmla="*/ 179294 w 324971"/>
              <a:gd name="connsiteY8" fmla="*/ 1697692 h 2459692"/>
              <a:gd name="connsiteX9" fmla="*/ 123265 w 324971"/>
              <a:gd name="connsiteY9" fmla="*/ 0 h 245969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92517 w 324971"/>
              <a:gd name="connsiteY6" fmla="*/ 176896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38488 h 2482940"/>
              <a:gd name="connsiteX1" fmla="*/ 147246 w 324971"/>
              <a:gd name="connsiteY1" fmla="*/ 1697407 h 2482940"/>
              <a:gd name="connsiteX2" fmla="*/ 0 w 324971"/>
              <a:gd name="connsiteY2" fmla="*/ 1658411 h 2482940"/>
              <a:gd name="connsiteX3" fmla="*/ 138057 w 324971"/>
              <a:gd name="connsiteY3" fmla="*/ 1757471 h 2482940"/>
              <a:gd name="connsiteX4" fmla="*/ 192293 w 324971"/>
              <a:gd name="connsiteY4" fmla="*/ 2482940 h 2482940"/>
              <a:gd name="connsiteX5" fmla="*/ 225463 w 324971"/>
              <a:gd name="connsiteY5" fmla="*/ 2479354 h 2482940"/>
              <a:gd name="connsiteX6" fmla="*/ 184897 w 324971"/>
              <a:gd name="connsiteY6" fmla="*/ 1780779 h 2482940"/>
              <a:gd name="connsiteX7" fmla="*/ 324971 w 324971"/>
              <a:gd name="connsiteY7" fmla="*/ 1687994 h 2482940"/>
              <a:gd name="connsiteX8" fmla="*/ 198344 w 324971"/>
              <a:gd name="connsiteY8" fmla="*/ 1728560 h 2482940"/>
              <a:gd name="connsiteX9" fmla="*/ 182432 w 324971"/>
              <a:gd name="connsiteY9" fmla="*/ 626349 h 2482940"/>
              <a:gd name="connsiteX10" fmla="*/ 123265 w 324971"/>
              <a:gd name="connsiteY10" fmla="*/ 38488 h 2482940"/>
              <a:gd name="connsiteX0" fmla="*/ 123265 w 324971"/>
              <a:gd name="connsiteY0" fmla="*/ 163279 h 2607731"/>
              <a:gd name="connsiteX1" fmla="*/ 147246 w 324971"/>
              <a:gd name="connsiteY1" fmla="*/ 1822198 h 2607731"/>
              <a:gd name="connsiteX2" fmla="*/ 0 w 324971"/>
              <a:gd name="connsiteY2" fmla="*/ 1783202 h 2607731"/>
              <a:gd name="connsiteX3" fmla="*/ 138057 w 324971"/>
              <a:gd name="connsiteY3" fmla="*/ 1882262 h 2607731"/>
              <a:gd name="connsiteX4" fmla="*/ 192293 w 324971"/>
              <a:gd name="connsiteY4" fmla="*/ 2607731 h 2607731"/>
              <a:gd name="connsiteX5" fmla="*/ 225463 w 324971"/>
              <a:gd name="connsiteY5" fmla="*/ 2604145 h 2607731"/>
              <a:gd name="connsiteX6" fmla="*/ 184897 w 324971"/>
              <a:gd name="connsiteY6" fmla="*/ 1905570 h 2607731"/>
              <a:gd name="connsiteX7" fmla="*/ 324971 w 324971"/>
              <a:gd name="connsiteY7" fmla="*/ 1812785 h 2607731"/>
              <a:gd name="connsiteX8" fmla="*/ 198344 w 324971"/>
              <a:gd name="connsiteY8" fmla="*/ 1853351 h 2607731"/>
              <a:gd name="connsiteX9" fmla="*/ 174812 w 324971"/>
              <a:gd name="connsiteY9" fmla="*/ 183450 h 2607731"/>
              <a:gd name="connsiteX10" fmla="*/ 123265 w 324971"/>
              <a:gd name="connsiteY10" fmla="*/ 163279 h 2607731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74812 w 324971"/>
              <a:gd name="connsiteY9" fmla="*/ 20171 h 2444452"/>
              <a:gd name="connsiteX10" fmla="*/ 123265 w 324971"/>
              <a:gd name="connsiteY10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59572 w 324971"/>
              <a:gd name="connsiteY9" fmla="*/ 23981 h 2444452"/>
              <a:gd name="connsiteX10" fmla="*/ 123265 w 324971"/>
              <a:gd name="connsiteY10" fmla="*/ 0 h 244445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2324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83104 w 321161"/>
              <a:gd name="connsiteY8" fmla="*/ 166721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23805 w 321161"/>
              <a:gd name="connsiteY1" fmla="*/ 1177000 h 2425402"/>
              <a:gd name="connsiteX2" fmla="*/ 147246 w 321161"/>
              <a:gd name="connsiteY2" fmla="*/ 1639869 h 2425402"/>
              <a:gd name="connsiteX3" fmla="*/ 0 w 321161"/>
              <a:gd name="connsiteY3" fmla="*/ 1600873 h 2425402"/>
              <a:gd name="connsiteX4" fmla="*/ 138057 w 321161"/>
              <a:gd name="connsiteY4" fmla="*/ 1699933 h 2425402"/>
              <a:gd name="connsiteX5" fmla="*/ 192293 w 321161"/>
              <a:gd name="connsiteY5" fmla="*/ 2425402 h 2425402"/>
              <a:gd name="connsiteX6" fmla="*/ 225463 w 321161"/>
              <a:gd name="connsiteY6" fmla="*/ 2421816 h 2425402"/>
              <a:gd name="connsiteX7" fmla="*/ 184897 w 321161"/>
              <a:gd name="connsiteY7" fmla="*/ 1711811 h 2425402"/>
              <a:gd name="connsiteX8" fmla="*/ 321161 w 321161"/>
              <a:gd name="connsiteY8" fmla="*/ 1615216 h 2425402"/>
              <a:gd name="connsiteX9" fmla="*/ 183104 w 321161"/>
              <a:gd name="connsiteY9" fmla="*/ 1667212 h 2425402"/>
              <a:gd name="connsiteX10" fmla="*/ 159572 w 321161"/>
              <a:gd name="connsiteY10" fmla="*/ 4931 h 2425402"/>
              <a:gd name="connsiteX11" fmla="*/ 127075 w 321161"/>
              <a:gd name="connsiteY11" fmla="*/ 0 h 2425402"/>
              <a:gd name="connsiteX0" fmla="*/ 127075 w 321161"/>
              <a:gd name="connsiteY0" fmla="*/ 0 h 2425402"/>
              <a:gd name="connsiteX1" fmla="*/ 123805 w 321161"/>
              <a:gd name="connsiteY1" fmla="*/ 1177000 h 2425402"/>
              <a:gd name="connsiteX2" fmla="*/ 147246 w 321161"/>
              <a:gd name="connsiteY2" fmla="*/ 1639869 h 2425402"/>
              <a:gd name="connsiteX3" fmla="*/ 0 w 321161"/>
              <a:gd name="connsiteY3" fmla="*/ 1600873 h 2425402"/>
              <a:gd name="connsiteX4" fmla="*/ 138057 w 321161"/>
              <a:gd name="connsiteY4" fmla="*/ 1699933 h 2425402"/>
              <a:gd name="connsiteX5" fmla="*/ 192293 w 321161"/>
              <a:gd name="connsiteY5" fmla="*/ 2425402 h 2425402"/>
              <a:gd name="connsiteX6" fmla="*/ 225463 w 321161"/>
              <a:gd name="connsiteY6" fmla="*/ 2421816 h 2425402"/>
              <a:gd name="connsiteX7" fmla="*/ 184897 w 321161"/>
              <a:gd name="connsiteY7" fmla="*/ 1711811 h 2425402"/>
              <a:gd name="connsiteX8" fmla="*/ 321161 w 321161"/>
              <a:gd name="connsiteY8" fmla="*/ 1615216 h 2425402"/>
              <a:gd name="connsiteX9" fmla="*/ 183104 w 321161"/>
              <a:gd name="connsiteY9" fmla="*/ 1667212 h 2425402"/>
              <a:gd name="connsiteX10" fmla="*/ 165469 w 321161"/>
              <a:gd name="connsiteY10" fmla="*/ 1177000 h 2425402"/>
              <a:gd name="connsiteX11" fmla="*/ 159572 w 321161"/>
              <a:gd name="connsiteY11" fmla="*/ 4931 h 2425402"/>
              <a:gd name="connsiteX12" fmla="*/ 127075 w 321161"/>
              <a:gd name="connsiteY12" fmla="*/ 0 h 2425402"/>
              <a:gd name="connsiteX0" fmla="*/ 159572 w 321161"/>
              <a:gd name="connsiteY0" fmla="*/ 0 h 2420471"/>
              <a:gd name="connsiteX1" fmla="*/ 123805 w 321161"/>
              <a:gd name="connsiteY1" fmla="*/ 1172069 h 2420471"/>
              <a:gd name="connsiteX2" fmla="*/ 147246 w 321161"/>
              <a:gd name="connsiteY2" fmla="*/ 1634938 h 2420471"/>
              <a:gd name="connsiteX3" fmla="*/ 0 w 321161"/>
              <a:gd name="connsiteY3" fmla="*/ 1595942 h 2420471"/>
              <a:gd name="connsiteX4" fmla="*/ 138057 w 321161"/>
              <a:gd name="connsiteY4" fmla="*/ 1695002 h 2420471"/>
              <a:gd name="connsiteX5" fmla="*/ 192293 w 321161"/>
              <a:gd name="connsiteY5" fmla="*/ 2420471 h 2420471"/>
              <a:gd name="connsiteX6" fmla="*/ 225463 w 321161"/>
              <a:gd name="connsiteY6" fmla="*/ 2416885 h 2420471"/>
              <a:gd name="connsiteX7" fmla="*/ 184897 w 321161"/>
              <a:gd name="connsiteY7" fmla="*/ 1706880 h 2420471"/>
              <a:gd name="connsiteX8" fmla="*/ 321161 w 321161"/>
              <a:gd name="connsiteY8" fmla="*/ 1610285 h 2420471"/>
              <a:gd name="connsiteX9" fmla="*/ 183104 w 321161"/>
              <a:gd name="connsiteY9" fmla="*/ 1662281 h 2420471"/>
              <a:gd name="connsiteX10" fmla="*/ 165469 w 321161"/>
              <a:gd name="connsiteY10" fmla="*/ 1172069 h 2420471"/>
              <a:gd name="connsiteX11" fmla="*/ 159572 w 321161"/>
              <a:gd name="connsiteY11" fmla="*/ 0 h 2420471"/>
              <a:gd name="connsiteX0" fmla="*/ 165469 w 321161"/>
              <a:gd name="connsiteY0" fmla="*/ 59580 h 1307982"/>
              <a:gd name="connsiteX1" fmla="*/ 123805 w 321161"/>
              <a:gd name="connsiteY1" fmla="*/ 59580 h 1307982"/>
              <a:gd name="connsiteX2" fmla="*/ 147246 w 321161"/>
              <a:gd name="connsiteY2" fmla="*/ 522449 h 1307982"/>
              <a:gd name="connsiteX3" fmla="*/ 0 w 321161"/>
              <a:gd name="connsiteY3" fmla="*/ 483453 h 1307982"/>
              <a:gd name="connsiteX4" fmla="*/ 138057 w 321161"/>
              <a:gd name="connsiteY4" fmla="*/ 582513 h 1307982"/>
              <a:gd name="connsiteX5" fmla="*/ 192293 w 321161"/>
              <a:gd name="connsiteY5" fmla="*/ 1307982 h 1307982"/>
              <a:gd name="connsiteX6" fmla="*/ 225463 w 321161"/>
              <a:gd name="connsiteY6" fmla="*/ 1304396 h 1307982"/>
              <a:gd name="connsiteX7" fmla="*/ 184897 w 321161"/>
              <a:gd name="connsiteY7" fmla="*/ 594391 h 1307982"/>
              <a:gd name="connsiteX8" fmla="*/ 321161 w 321161"/>
              <a:gd name="connsiteY8" fmla="*/ 497796 h 1307982"/>
              <a:gd name="connsiteX9" fmla="*/ 183104 w 321161"/>
              <a:gd name="connsiteY9" fmla="*/ 549792 h 1307982"/>
              <a:gd name="connsiteX10" fmla="*/ 165469 w 321161"/>
              <a:gd name="connsiteY10" fmla="*/ 59580 h 1307982"/>
              <a:gd name="connsiteX0" fmla="*/ 165469 w 321161"/>
              <a:gd name="connsiteY0" fmla="*/ 59580 h 1307982"/>
              <a:gd name="connsiteX1" fmla="*/ 123805 w 321161"/>
              <a:gd name="connsiteY1" fmla="*/ 59580 h 1307982"/>
              <a:gd name="connsiteX2" fmla="*/ 147246 w 321161"/>
              <a:gd name="connsiteY2" fmla="*/ 522449 h 1307982"/>
              <a:gd name="connsiteX3" fmla="*/ 0 w 321161"/>
              <a:gd name="connsiteY3" fmla="*/ 483453 h 1307982"/>
              <a:gd name="connsiteX4" fmla="*/ 138057 w 321161"/>
              <a:gd name="connsiteY4" fmla="*/ 582513 h 1307982"/>
              <a:gd name="connsiteX5" fmla="*/ 192293 w 321161"/>
              <a:gd name="connsiteY5" fmla="*/ 1307982 h 1307982"/>
              <a:gd name="connsiteX6" fmla="*/ 225463 w 321161"/>
              <a:gd name="connsiteY6" fmla="*/ 1304396 h 1307982"/>
              <a:gd name="connsiteX7" fmla="*/ 184897 w 321161"/>
              <a:gd name="connsiteY7" fmla="*/ 594391 h 1307982"/>
              <a:gd name="connsiteX8" fmla="*/ 321161 w 321161"/>
              <a:gd name="connsiteY8" fmla="*/ 497796 h 1307982"/>
              <a:gd name="connsiteX9" fmla="*/ 183104 w 321161"/>
              <a:gd name="connsiteY9" fmla="*/ 549792 h 1307982"/>
              <a:gd name="connsiteX10" fmla="*/ 165469 w 321161"/>
              <a:gd name="connsiteY10" fmla="*/ 59580 h 130798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62869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92293 w 321161"/>
              <a:gd name="connsiteY5" fmla="*/ 1248402 h 1248402"/>
              <a:gd name="connsiteX6" fmla="*/ 225463 w 321161"/>
              <a:gd name="connsiteY6" fmla="*/ 1244816 h 1248402"/>
              <a:gd name="connsiteX7" fmla="*/ 184897 w 321161"/>
              <a:gd name="connsiteY7" fmla="*/ 534811 h 1248402"/>
              <a:gd name="connsiteX8" fmla="*/ 321161 w 321161"/>
              <a:gd name="connsiteY8" fmla="*/ 438216 h 1248402"/>
              <a:gd name="connsiteX9" fmla="*/ 183104 w 321161"/>
              <a:gd name="connsiteY9" fmla="*/ 490212 h 1248402"/>
              <a:gd name="connsiteX10" fmla="*/ 165469 w 321161"/>
              <a:gd name="connsiteY10" fmla="*/ 0 h 124840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78492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92293 w 321161"/>
              <a:gd name="connsiteY5" fmla="*/ 1248402 h 1248402"/>
              <a:gd name="connsiteX6" fmla="*/ 225463 w 321161"/>
              <a:gd name="connsiteY6" fmla="*/ 1244816 h 1248402"/>
              <a:gd name="connsiteX7" fmla="*/ 184897 w 321161"/>
              <a:gd name="connsiteY7" fmla="*/ 534811 h 1248402"/>
              <a:gd name="connsiteX8" fmla="*/ 321161 w 321161"/>
              <a:gd name="connsiteY8" fmla="*/ 438216 h 1248402"/>
              <a:gd name="connsiteX9" fmla="*/ 183104 w 321161"/>
              <a:gd name="connsiteY9" fmla="*/ 490212 h 1248402"/>
              <a:gd name="connsiteX10" fmla="*/ 165469 w 321161"/>
              <a:gd name="connsiteY10" fmla="*/ 0 h 124840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78492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55053 w 321161"/>
              <a:gd name="connsiteY5" fmla="*/ 734323 h 1248402"/>
              <a:gd name="connsiteX6" fmla="*/ 192293 w 321161"/>
              <a:gd name="connsiteY6" fmla="*/ 1248402 h 1248402"/>
              <a:gd name="connsiteX7" fmla="*/ 225463 w 321161"/>
              <a:gd name="connsiteY7" fmla="*/ 1244816 h 1248402"/>
              <a:gd name="connsiteX8" fmla="*/ 184897 w 321161"/>
              <a:gd name="connsiteY8" fmla="*/ 534811 h 1248402"/>
              <a:gd name="connsiteX9" fmla="*/ 321161 w 321161"/>
              <a:gd name="connsiteY9" fmla="*/ 438216 h 1248402"/>
              <a:gd name="connsiteX10" fmla="*/ 183104 w 321161"/>
              <a:gd name="connsiteY10" fmla="*/ 490212 h 1248402"/>
              <a:gd name="connsiteX11" fmla="*/ 165469 w 321161"/>
              <a:gd name="connsiteY11" fmla="*/ 0 h 124840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78492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55053 w 321161"/>
              <a:gd name="connsiteY5" fmla="*/ 734323 h 1248402"/>
              <a:gd name="connsiteX6" fmla="*/ 192293 w 321161"/>
              <a:gd name="connsiteY6" fmla="*/ 1248402 h 1248402"/>
              <a:gd name="connsiteX7" fmla="*/ 225463 w 321161"/>
              <a:gd name="connsiteY7" fmla="*/ 1244816 h 1248402"/>
              <a:gd name="connsiteX8" fmla="*/ 196716 w 321161"/>
              <a:gd name="connsiteY8" fmla="*/ 734323 h 1248402"/>
              <a:gd name="connsiteX9" fmla="*/ 184897 w 321161"/>
              <a:gd name="connsiteY9" fmla="*/ 534811 h 1248402"/>
              <a:gd name="connsiteX10" fmla="*/ 321161 w 321161"/>
              <a:gd name="connsiteY10" fmla="*/ 438216 h 1248402"/>
              <a:gd name="connsiteX11" fmla="*/ 183104 w 321161"/>
              <a:gd name="connsiteY11" fmla="*/ 490212 h 1248402"/>
              <a:gd name="connsiteX12" fmla="*/ 165469 w 321161"/>
              <a:gd name="connsiteY12" fmla="*/ 0 h 124840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78492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55053 w 321161"/>
              <a:gd name="connsiteY5" fmla="*/ 734323 h 1248402"/>
              <a:gd name="connsiteX6" fmla="*/ 192293 w 321161"/>
              <a:gd name="connsiteY6" fmla="*/ 1248402 h 1248402"/>
              <a:gd name="connsiteX7" fmla="*/ 196716 w 321161"/>
              <a:gd name="connsiteY7" fmla="*/ 734323 h 1248402"/>
              <a:gd name="connsiteX8" fmla="*/ 184897 w 321161"/>
              <a:gd name="connsiteY8" fmla="*/ 534811 h 1248402"/>
              <a:gd name="connsiteX9" fmla="*/ 321161 w 321161"/>
              <a:gd name="connsiteY9" fmla="*/ 438216 h 1248402"/>
              <a:gd name="connsiteX10" fmla="*/ 183104 w 321161"/>
              <a:gd name="connsiteY10" fmla="*/ 490212 h 1248402"/>
              <a:gd name="connsiteX11" fmla="*/ 165469 w 321161"/>
              <a:gd name="connsiteY11" fmla="*/ 0 h 1248402"/>
              <a:gd name="connsiteX0" fmla="*/ 165469 w 321161"/>
              <a:gd name="connsiteY0" fmla="*/ 0 h 734323"/>
              <a:gd name="connsiteX1" fmla="*/ 123805 w 321161"/>
              <a:gd name="connsiteY1" fmla="*/ 0 h 734323"/>
              <a:gd name="connsiteX2" fmla="*/ 147246 w 321161"/>
              <a:gd name="connsiteY2" fmla="*/ 478492 h 734323"/>
              <a:gd name="connsiteX3" fmla="*/ 0 w 321161"/>
              <a:gd name="connsiteY3" fmla="*/ 423873 h 734323"/>
              <a:gd name="connsiteX4" fmla="*/ 138057 w 321161"/>
              <a:gd name="connsiteY4" fmla="*/ 522933 h 734323"/>
              <a:gd name="connsiteX5" fmla="*/ 155053 w 321161"/>
              <a:gd name="connsiteY5" fmla="*/ 734323 h 734323"/>
              <a:gd name="connsiteX6" fmla="*/ 196716 w 321161"/>
              <a:gd name="connsiteY6" fmla="*/ 734323 h 734323"/>
              <a:gd name="connsiteX7" fmla="*/ 184897 w 321161"/>
              <a:gd name="connsiteY7" fmla="*/ 534811 h 734323"/>
              <a:gd name="connsiteX8" fmla="*/ 321161 w 321161"/>
              <a:gd name="connsiteY8" fmla="*/ 438216 h 734323"/>
              <a:gd name="connsiteX9" fmla="*/ 183104 w 321161"/>
              <a:gd name="connsiteY9" fmla="*/ 490212 h 734323"/>
              <a:gd name="connsiteX10" fmla="*/ 165469 w 321161"/>
              <a:gd name="connsiteY10" fmla="*/ 0 h 734323"/>
              <a:gd name="connsiteX0" fmla="*/ 165469 w 321161"/>
              <a:gd name="connsiteY0" fmla="*/ 0 h 734323"/>
              <a:gd name="connsiteX1" fmla="*/ 123805 w 321161"/>
              <a:gd name="connsiteY1" fmla="*/ 0 h 734323"/>
              <a:gd name="connsiteX2" fmla="*/ 147246 w 321161"/>
              <a:gd name="connsiteY2" fmla="*/ 478492 h 734323"/>
              <a:gd name="connsiteX3" fmla="*/ 0 w 321161"/>
              <a:gd name="connsiteY3" fmla="*/ 423873 h 734323"/>
              <a:gd name="connsiteX4" fmla="*/ 138057 w 321161"/>
              <a:gd name="connsiteY4" fmla="*/ 522933 h 734323"/>
              <a:gd name="connsiteX5" fmla="*/ 155053 w 321161"/>
              <a:gd name="connsiteY5" fmla="*/ 734323 h 734323"/>
              <a:gd name="connsiteX6" fmla="*/ 196716 w 321161"/>
              <a:gd name="connsiteY6" fmla="*/ 734323 h 734323"/>
              <a:gd name="connsiteX7" fmla="*/ 184897 w 321161"/>
              <a:gd name="connsiteY7" fmla="*/ 534811 h 734323"/>
              <a:gd name="connsiteX8" fmla="*/ 321161 w 321161"/>
              <a:gd name="connsiteY8" fmla="*/ 438216 h 734323"/>
              <a:gd name="connsiteX9" fmla="*/ 183104 w 321161"/>
              <a:gd name="connsiteY9" fmla="*/ 490212 h 734323"/>
              <a:gd name="connsiteX10" fmla="*/ 165469 w 321161"/>
              <a:gd name="connsiteY10" fmla="*/ 0 h 734323"/>
              <a:gd name="connsiteX0" fmla="*/ 165469 w 321161"/>
              <a:gd name="connsiteY0" fmla="*/ 0 h 734323"/>
              <a:gd name="connsiteX1" fmla="*/ 123805 w 321161"/>
              <a:gd name="connsiteY1" fmla="*/ 0 h 734323"/>
              <a:gd name="connsiteX2" fmla="*/ 147246 w 321161"/>
              <a:gd name="connsiteY2" fmla="*/ 478492 h 734323"/>
              <a:gd name="connsiteX3" fmla="*/ 0 w 321161"/>
              <a:gd name="connsiteY3" fmla="*/ 423873 h 734323"/>
              <a:gd name="connsiteX4" fmla="*/ 145869 w 321161"/>
              <a:gd name="connsiteY4" fmla="*/ 522933 h 734323"/>
              <a:gd name="connsiteX5" fmla="*/ 155053 w 321161"/>
              <a:gd name="connsiteY5" fmla="*/ 734323 h 734323"/>
              <a:gd name="connsiteX6" fmla="*/ 196716 w 321161"/>
              <a:gd name="connsiteY6" fmla="*/ 734323 h 734323"/>
              <a:gd name="connsiteX7" fmla="*/ 184897 w 321161"/>
              <a:gd name="connsiteY7" fmla="*/ 534811 h 734323"/>
              <a:gd name="connsiteX8" fmla="*/ 321161 w 321161"/>
              <a:gd name="connsiteY8" fmla="*/ 438216 h 734323"/>
              <a:gd name="connsiteX9" fmla="*/ 183104 w 321161"/>
              <a:gd name="connsiteY9" fmla="*/ 490212 h 734323"/>
              <a:gd name="connsiteX10" fmla="*/ 165469 w 321161"/>
              <a:gd name="connsiteY10" fmla="*/ 0 h 734323"/>
              <a:gd name="connsiteX0" fmla="*/ 165469 w 196716"/>
              <a:gd name="connsiteY0" fmla="*/ 0 h 734323"/>
              <a:gd name="connsiteX1" fmla="*/ 123805 w 196716"/>
              <a:gd name="connsiteY1" fmla="*/ 0 h 734323"/>
              <a:gd name="connsiteX2" fmla="*/ 147246 w 196716"/>
              <a:gd name="connsiteY2" fmla="*/ 478492 h 734323"/>
              <a:gd name="connsiteX3" fmla="*/ 0 w 196716"/>
              <a:gd name="connsiteY3" fmla="*/ 423873 h 734323"/>
              <a:gd name="connsiteX4" fmla="*/ 145869 w 196716"/>
              <a:gd name="connsiteY4" fmla="*/ 522933 h 734323"/>
              <a:gd name="connsiteX5" fmla="*/ 155053 w 196716"/>
              <a:gd name="connsiteY5" fmla="*/ 734323 h 734323"/>
              <a:gd name="connsiteX6" fmla="*/ 196716 w 196716"/>
              <a:gd name="connsiteY6" fmla="*/ 734323 h 734323"/>
              <a:gd name="connsiteX7" fmla="*/ 184897 w 196716"/>
              <a:gd name="connsiteY7" fmla="*/ 534811 h 734323"/>
              <a:gd name="connsiteX8" fmla="*/ 183104 w 196716"/>
              <a:gd name="connsiteY8" fmla="*/ 490212 h 734323"/>
              <a:gd name="connsiteX9" fmla="*/ 165469 w 196716"/>
              <a:gd name="connsiteY9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23441 w 72911"/>
              <a:gd name="connsiteY2" fmla="*/ 478492 h 734323"/>
              <a:gd name="connsiteX3" fmla="*/ 22064 w 72911"/>
              <a:gd name="connsiteY3" fmla="*/ 522933 h 734323"/>
              <a:gd name="connsiteX4" fmla="*/ 31248 w 72911"/>
              <a:gd name="connsiteY4" fmla="*/ 734323 h 734323"/>
              <a:gd name="connsiteX5" fmla="*/ 72911 w 72911"/>
              <a:gd name="connsiteY5" fmla="*/ 734323 h 734323"/>
              <a:gd name="connsiteX6" fmla="*/ 61092 w 72911"/>
              <a:gd name="connsiteY6" fmla="*/ 534811 h 734323"/>
              <a:gd name="connsiteX7" fmla="*/ 59299 w 72911"/>
              <a:gd name="connsiteY7" fmla="*/ 490212 h 734323"/>
              <a:gd name="connsiteX8" fmla="*/ 41664 w 72911"/>
              <a:gd name="connsiteY8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23441 w 72911"/>
              <a:gd name="connsiteY2" fmla="*/ 478492 h 734323"/>
              <a:gd name="connsiteX3" fmla="*/ 31248 w 72911"/>
              <a:gd name="connsiteY3" fmla="*/ 734323 h 734323"/>
              <a:gd name="connsiteX4" fmla="*/ 72911 w 72911"/>
              <a:gd name="connsiteY4" fmla="*/ 734323 h 734323"/>
              <a:gd name="connsiteX5" fmla="*/ 61092 w 72911"/>
              <a:gd name="connsiteY5" fmla="*/ 534811 h 734323"/>
              <a:gd name="connsiteX6" fmla="*/ 59299 w 72911"/>
              <a:gd name="connsiteY6" fmla="*/ 490212 h 734323"/>
              <a:gd name="connsiteX7" fmla="*/ 41664 w 72911"/>
              <a:gd name="connsiteY7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31248 w 72911"/>
              <a:gd name="connsiteY2" fmla="*/ 734323 h 734323"/>
              <a:gd name="connsiteX3" fmla="*/ 72911 w 72911"/>
              <a:gd name="connsiteY3" fmla="*/ 734323 h 734323"/>
              <a:gd name="connsiteX4" fmla="*/ 61092 w 72911"/>
              <a:gd name="connsiteY4" fmla="*/ 534811 h 734323"/>
              <a:gd name="connsiteX5" fmla="*/ 59299 w 72911"/>
              <a:gd name="connsiteY5" fmla="*/ 490212 h 734323"/>
              <a:gd name="connsiteX6" fmla="*/ 41664 w 72911"/>
              <a:gd name="connsiteY6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31248 w 72911"/>
              <a:gd name="connsiteY2" fmla="*/ 734323 h 734323"/>
              <a:gd name="connsiteX3" fmla="*/ 72911 w 72911"/>
              <a:gd name="connsiteY3" fmla="*/ 734323 h 734323"/>
              <a:gd name="connsiteX4" fmla="*/ 59299 w 72911"/>
              <a:gd name="connsiteY4" fmla="*/ 490212 h 734323"/>
              <a:gd name="connsiteX5" fmla="*/ 41664 w 72911"/>
              <a:gd name="connsiteY5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31248 w 72911"/>
              <a:gd name="connsiteY2" fmla="*/ 734323 h 734323"/>
              <a:gd name="connsiteX3" fmla="*/ 72911 w 72911"/>
              <a:gd name="connsiteY3" fmla="*/ 734323 h 734323"/>
              <a:gd name="connsiteX4" fmla="*/ 41664 w 72911"/>
              <a:gd name="connsiteY4" fmla="*/ 0 h 734323"/>
              <a:gd name="connsiteX0" fmla="*/ 158843 w 190090"/>
              <a:gd name="connsiteY0" fmla="*/ 0 h 734323"/>
              <a:gd name="connsiteX1" fmla="*/ 117179 w 190090"/>
              <a:gd name="connsiteY1" fmla="*/ 0 h 734323"/>
              <a:gd name="connsiteX2" fmla="*/ 0 w 190090"/>
              <a:gd name="connsiteY2" fmla="*/ 708283 h 734323"/>
              <a:gd name="connsiteX3" fmla="*/ 190090 w 190090"/>
              <a:gd name="connsiteY3" fmla="*/ 734323 h 734323"/>
              <a:gd name="connsiteX4" fmla="*/ 158843 w 190090"/>
              <a:gd name="connsiteY4" fmla="*/ 0 h 734323"/>
              <a:gd name="connsiteX0" fmla="*/ 158843 w 158842"/>
              <a:gd name="connsiteY0" fmla="*/ 0 h 713491"/>
              <a:gd name="connsiteX1" fmla="*/ 117179 w 158842"/>
              <a:gd name="connsiteY1" fmla="*/ 0 h 713491"/>
              <a:gd name="connsiteX2" fmla="*/ 0 w 158842"/>
              <a:gd name="connsiteY2" fmla="*/ 708283 h 713491"/>
              <a:gd name="connsiteX3" fmla="*/ 26041 w 158842"/>
              <a:gd name="connsiteY3" fmla="*/ 713491 h 713491"/>
              <a:gd name="connsiteX4" fmla="*/ 158843 w 158842"/>
              <a:gd name="connsiteY4" fmla="*/ 0 h 713491"/>
              <a:gd name="connsiteX0" fmla="*/ 143220 w 143220"/>
              <a:gd name="connsiteY0" fmla="*/ 13020 h 713491"/>
              <a:gd name="connsiteX1" fmla="*/ 117179 w 143220"/>
              <a:gd name="connsiteY1" fmla="*/ 0 h 713491"/>
              <a:gd name="connsiteX2" fmla="*/ 0 w 143220"/>
              <a:gd name="connsiteY2" fmla="*/ 708283 h 713491"/>
              <a:gd name="connsiteX3" fmla="*/ 26041 w 143220"/>
              <a:gd name="connsiteY3" fmla="*/ 713491 h 713491"/>
              <a:gd name="connsiteX4" fmla="*/ 143220 w 143220"/>
              <a:gd name="connsiteY4" fmla="*/ 13020 h 713491"/>
              <a:gd name="connsiteX0" fmla="*/ 143220 w 143220"/>
              <a:gd name="connsiteY0" fmla="*/ 13020 h 713491"/>
              <a:gd name="connsiteX1" fmla="*/ 117179 w 143220"/>
              <a:gd name="connsiteY1" fmla="*/ 0 h 713491"/>
              <a:gd name="connsiteX2" fmla="*/ 0 w 143220"/>
              <a:gd name="connsiteY2" fmla="*/ 708283 h 713491"/>
              <a:gd name="connsiteX3" fmla="*/ 26041 w 143220"/>
              <a:gd name="connsiteY3" fmla="*/ 713491 h 713491"/>
              <a:gd name="connsiteX4" fmla="*/ 143220 w 143220"/>
              <a:gd name="connsiteY4" fmla="*/ 13020 h 713491"/>
              <a:gd name="connsiteX0" fmla="*/ 143220 w 143220"/>
              <a:gd name="connsiteY0" fmla="*/ 13020 h 713491"/>
              <a:gd name="connsiteX1" fmla="*/ 117179 w 143220"/>
              <a:gd name="connsiteY1" fmla="*/ 0 h 713491"/>
              <a:gd name="connsiteX2" fmla="*/ 0 w 143220"/>
              <a:gd name="connsiteY2" fmla="*/ 708283 h 713491"/>
              <a:gd name="connsiteX3" fmla="*/ 26041 w 143220"/>
              <a:gd name="connsiteY3" fmla="*/ 713491 h 713491"/>
              <a:gd name="connsiteX4" fmla="*/ 143220 w 143220"/>
              <a:gd name="connsiteY4" fmla="*/ 13020 h 713491"/>
              <a:gd name="connsiteX0" fmla="*/ 143220 w 143220"/>
              <a:gd name="connsiteY0" fmla="*/ 0 h 700471"/>
              <a:gd name="connsiteX1" fmla="*/ 101555 w 143220"/>
              <a:gd name="connsiteY1" fmla="*/ 7812 h 700471"/>
              <a:gd name="connsiteX2" fmla="*/ 0 w 143220"/>
              <a:gd name="connsiteY2" fmla="*/ 695263 h 700471"/>
              <a:gd name="connsiteX3" fmla="*/ 26041 w 143220"/>
              <a:gd name="connsiteY3" fmla="*/ 700471 h 700471"/>
              <a:gd name="connsiteX4" fmla="*/ 143220 w 143220"/>
              <a:gd name="connsiteY4" fmla="*/ 0 h 700471"/>
              <a:gd name="connsiteX0" fmla="*/ 143220 w 143220"/>
              <a:gd name="connsiteY0" fmla="*/ 0 h 700471"/>
              <a:gd name="connsiteX1" fmla="*/ 104158 w 143220"/>
              <a:gd name="connsiteY1" fmla="*/ 7812 h 700471"/>
              <a:gd name="connsiteX2" fmla="*/ 0 w 143220"/>
              <a:gd name="connsiteY2" fmla="*/ 695263 h 700471"/>
              <a:gd name="connsiteX3" fmla="*/ 26041 w 143220"/>
              <a:gd name="connsiteY3" fmla="*/ 700471 h 700471"/>
              <a:gd name="connsiteX4" fmla="*/ 143220 w 143220"/>
              <a:gd name="connsiteY4" fmla="*/ 0 h 700471"/>
              <a:gd name="connsiteX0" fmla="*/ 158844 w 158844"/>
              <a:gd name="connsiteY0" fmla="*/ 0 h 703074"/>
              <a:gd name="connsiteX1" fmla="*/ 119782 w 158844"/>
              <a:gd name="connsiteY1" fmla="*/ 7812 h 703074"/>
              <a:gd name="connsiteX2" fmla="*/ 0 w 158844"/>
              <a:gd name="connsiteY2" fmla="*/ 703074 h 703074"/>
              <a:gd name="connsiteX3" fmla="*/ 41665 w 158844"/>
              <a:gd name="connsiteY3" fmla="*/ 700471 h 703074"/>
              <a:gd name="connsiteX4" fmla="*/ 158844 w 158844"/>
              <a:gd name="connsiteY4" fmla="*/ 0 h 703074"/>
              <a:gd name="connsiteX0" fmla="*/ 158844 w 158844"/>
              <a:gd name="connsiteY0" fmla="*/ 0 h 703074"/>
              <a:gd name="connsiteX1" fmla="*/ 119782 w 158844"/>
              <a:gd name="connsiteY1" fmla="*/ 7812 h 703074"/>
              <a:gd name="connsiteX2" fmla="*/ 0 w 158844"/>
              <a:gd name="connsiteY2" fmla="*/ 703074 h 703074"/>
              <a:gd name="connsiteX3" fmla="*/ 41665 w 158844"/>
              <a:gd name="connsiteY3" fmla="*/ 700471 h 703074"/>
              <a:gd name="connsiteX4" fmla="*/ 158844 w 158844"/>
              <a:gd name="connsiteY4" fmla="*/ 0 h 703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844" h="703074">
                <a:moveTo>
                  <a:pt x="158844" y="0"/>
                </a:moveTo>
                <a:lnTo>
                  <a:pt x="119782" y="7812"/>
                </a:lnTo>
                <a:cubicBezTo>
                  <a:pt x="79855" y="239566"/>
                  <a:pt x="52946" y="471320"/>
                  <a:pt x="0" y="703074"/>
                </a:cubicBezTo>
                <a:lnTo>
                  <a:pt x="41665" y="700471"/>
                </a:lnTo>
                <a:cubicBezTo>
                  <a:pt x="101556" y="446149"/>
                  <a:pt x="140616" y="134540"/>
                  <a:pt x="158844" y="0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prstClr val="white"/>
              </a:solidFill>
              <a:latin typeface="Cambria"/>
            </a:endParaRPr>
          </a:p>
        </p:txBody>
      </p:sp>
      <p:sp>
        <p:nvSpPr>
          <p:cNvPr id="12" name="Полилиния 5"/>
          <p:cNvSpPr>
            <a:spLocks noEditPoints="1"/>
          </p:cNvSpPr>
          <p:nvPr/>
        </p:nvSpPr>
        <p:spPr bwMode="auto">
          <a:xfrm rot="631506">
            <a:off x="10702759" y="4844340"/>
            <a:ext cx="865413" cy="708227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blipFill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  <p:sp>
        <p:nvSpPr>
          <p:cNvPr id="13" name="Полилиния 5"/>
          <p:cNvSpPr>
            <a:spLocks noEditPoints="1"/>
          </p:cNvSpPr>
          <p:nvPr/>
        </p:nvSpPr>
        <p:spPr bwMode="auto">
          <a:xfrm rot="631506">
            <a:off x="10702925" y="4845050"/>
            <a:ext cx="865188" cy="708025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solidFill>
            <a:schemeClr val="accent5">
              <a:alpha val="50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  <p:sp>
        <p:nvSpPr>
          <p:cNvPr id="14" name="Полилиния 22"/>
          <p:cNvSpPr>
            <a:spLocks/>
          </p:cNvSpPr>
          <p:nvPr/>
        </p:nvSpPr>
        <p:spPr bwMode="auto">
          <a:xfrm rot="315225" flipH="1">
            <a:off x="10183813" y="5183188"/>
            <a:ext cx="192087" cy="1138237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" h="238">
                <a:moveTo>
                  <a:pt x="30" y="91"/>
                </a:moveTo>
                <a:cubicBezTo>
                  <a:pt x="30" y="85"/>
                  <a:pt x="30" y="78"/>
                  <a:pt x="30" y="72"/>
                </a:cubicBezTo>
                <a:cubicBezTo>
                  <a:pt x="39" y="71"/>
                  <a:pt x="47" y="65"/>
                  <a:pt x="47" y="59"/>
                </a:cubicBezTo>
                <a:cubicBezTo>
                  <a:pt x="47" y="52"/>
                  <a:pt x="40" y="46"/>
                  <a:pt x="31" y="45"/>
                </a:cubicBezTo>
                <a:cubicBezTo>
                  <a:pt x="31" y="39"/>
                  <a:pt x="32" y="33"/>
                  <a:pt x="32" y="27"/>
                </a:cubicBezTo>
                <a:cubicBezTo>
                  <a:pt x="40" y="27"/>
                  <a:pt x="46" y="22"/>
                  <a:pt x="47" y="16"/>
                </a:cubicBezTo>
                <a:cubicBezTo>
                  <a:pt x="48" y="9"/>
                  <a:pt x="42" y="2"/>
                  <a:pt x="34" y="1"/>
                </a:cubicBezTo>
                <a:cubicBezTo>
                  <a:pt x="26" y="0"/>
                  <a:pt x="18" y="5"/>
                  <a:pt x="17" y="12"/>
                </a:cubicBezTo>
                <a:cubicBezTo>
                  <a:pt x="16" y="18"/>
                  <a:pt x="21" y="24"/>
                  <a:pt x="28" y="26"/>
                </a:cubicBezTo>
                <a:cubicBezTo>
                  <a:pt x="27" y="32"/>
                  <a:pt x="26" y="38"/>
                  <a:pt x="26" y="45"/>
                </a:cubicBezTo>
                <a:cubicBezTo>
                  <a:pt x="16" y="45"/>
                  <a:pt x="7" y="51"/>
                  <a:pt x="7" y="58"/>
                </a:cubicBezTo>
                <a:cubicBezTo>
                  <a:pt x="7" y="65"/>
                  <a:pt x="15" y="71"/>
                  <a:pt x="25" y="72"/>
                </a:cubicBezTo>
                <a:cubicBezTo>
                  <a:pt x="25" y="78"/>
                  <a:pt x="25" y="85"/>
                  <a:pt x="25" y="91"/>
                </a:cubicBezTo>
                <a:cubicBezTo>
                  <a:pt x="25" y="91"/>
                  <a:pt x="25" y="91"/>
                  <a:pt x="24" y="91"/>
                </a:cubicBezTo>
                <a:cubicBezTo>
                  <a:pt x="11" y="92"/>
                  <a:pt x="0" y="99"/>
                  <a:pt x="0" y="108"/>
                </a:cubicBezTo>
                <a:cubicBezTo>
                  <a:pt x="1" y="116"/>
                  <a:pt x="12" y="122"/>
                  <a:pt x="26" y="121"/>
                </a:cubicBezTo>
                <a:cubicBezTo>
                  <a:pt x="26" y="121"/>
                  <a:pt x="27" y="121"/>
                  <a:pt x="27" y="121"/>
                </a:cubicBezTo>
                <a:cubicBezTo>
                  <a:pt x="30" y="160"/>
                  <a:pt x="36" y="199"/>
                  <a:pt x="40" y="238"/>
                </a:cubicBezTo>
                <a:cubicBezTo>
                  <a:pt x="45" y="237"/>
                  <a:pt x="45" y="237"/>
                  <a:pt x="45" y="237"/>
                </a:cubicBezTo>
                <a:cubicBezTo>
                  <a:pt x="41" y="198"/>
                  <a:pt x="35" y="159"/>
                  <a:pt x="32" y="121"/>
                </a:cubicBezTo>
                <a:cubicBezTo>
                  <a:pt x="43" y="119"/>
                  <a:pt x="51" y="112"/>
                  <a:pt x="51" y="105"/>
                </a:cubicBezTo>
                <a:cubicBezTo>
                  <a:pt x="50" y="98"/>
                  <a:pt x="41" y="92"/>
                  <a:pt x="30" y="9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  <p:sp>
        <p:nvSpPr>
          <p:cNvPr id="15" name="Полилиния 53"/>
          <p:cNvSpPr/>
          <p:nvPr/>
        </p:nvSpPr>
        <p:spPr>
          <a:xfrm>
            <a:off x="1331913" y="5783263"/>
            <a:ext cx="6175375" cy="1058862"/>
          </a:xfrm>
          <a:custGeom>
            <a:avLst/>
            <a:gdLst>
              <a:gd name="connsiteX0" fmla="*/ 19050 w 9124950"/>
              <a:gd name="connsiteY0" fmla="*/ 180975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4" fmla="*/ 85725 w 9124950"/>
              <a:gd name="connsiteY4" fmla="*/ 180975 h 238125"/>
              <a:gd name="connsiteX5" fmla="*/ 19050 w 9124950"/>
              <a:gd name="connsiteY5" fmla="*/ 180975 h 238125"/>
              <a:gd name="connsiteX0" fmla="*/ 85725 w 9124950"/>
              <a:gd name="connsiteY0" fmla="*/ 180975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4" fmla="*/ 85725 w 9124950"/>
              <a:gd name="connsiteY4" fmla="*/ 180975 h 238125"/>
              <a:gd name="connsiteX0" fmla="*/ 0 w 9124950"/>
              <a:gd name="connsiteY0" fmla="*/ 133350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0" fmla="*/ 36407 w 9161357"/>
              <a:gd name="connsiteY0" fmla="*/ 133350 h 449173"/>
              <a:gd name="connsiteX1" fmla="*/ 9161357 w 9161357"/>
              <a:gd name="connsiteY1" fmla="*/ 238125 h 449173"/>
              <a:gd name="connsiteX2" fmla="*/ 4475057 w 9161357"/>
              <a:gd name="connsiteY2" fmla="*/ 0 h 449173"/>
              <a:gd name="connsiteX3" fmla="*/ 36407 w 9161357"/>
              <a:gd name="connsiteY3" fmla="*/ 133350 h 449173"/>
              <a:gd name="connsiteX0" fmla="*/ 25473 w 9150645"/>
              <a:gd name="connsiteY0" fmla="*/ 627976 h 1050014"/>
              <a:gd name="connsiteX1" fmla="*/ 9150423 w 9150645"/>
              <a:gd name="connsiteY1" fmla="*/ 732751 h 1050014"/>
              <a:gd name="connsiteX2" fmla="*/ 4464123 w 9150645"/>
              <a:gd name="connsiteY2" fmla="*/ 494626 h 1050014"/>
              <a:gd name="connsiteX3" fmla="*/ 25473 w 9150645"/>
              <a:gd name="connsiteY3" fmla="*/ 627976 h 1050014"/>
              <a:gd name="connsiteX0" fmla="*/ 25525 w 9150557"/>
              <a:gd name="connsiteY0" fmla="*/ 133350 h 556394"/>
              <a:gd name="connsiteX1" fmla="*/ 9150475 w 9150557"/>
              <a:gd name="connsiteY1" fmla="*/ 238125 h 556394"/>
              <a:gd name="connsiteX2" fmla="*/ 4464175 w 9150557"/>
              <a:gd name="connsiteY2" fmla="*/ 0 h 556394"/>
              <a:gd name="connsiteX3" fmla="*/ 25525 w 9150557"/>
              <a:gd name="connsiteY3" fmla="*/ 133350 h 556394"/>
              <a:gd name="connsiteX0" fmla="*/ 27630 w 9143055"/>
              <a:gd name="connsiteY0" fmla="*/ 247650 h 549377"/>
              <a:gd name="connsiteX1" fmla="*/ 9143055 w 9143055"/>
              <a:gd name="connsiteY1" fmla="*/ 238125 h 549377"/>
              <a:gd name="connsiteX2" fmla="*/ 4456755 w 9143055"/>
              <a:gd name="connsiteY2" fmla="*/ 0 h 549377"/>
              <a:gd name="connsiteX3" fmla="*/ 27630 w 9143055"/>
              <a:gd name="connsiteY3" fmla="*/ 247650 h 549377"/>
              <a:gd name="connsiteX0" fmla="*/ 27630 w 9143055"/>
              <a:gd name="connsiteY0" fmla="*/ 247650 h 549377"/>
              <a:gd name="connsiteX1" fmla="*/ 9143055 w 9143055"/>
              <a:gd name="connsiteY1" fmla="*/ 238125 h 549377"/>
              <a:gd name="connsiteX2" fmla="*/ 4456755 w 9143055"/>
              <a:gd name="connsiteY2" fmla="*/ 0 h 549377"/>
              <a:gd name="connsiteX3" fmla="*/ 27630 w 9143055"/>
              <a:gd name="connsiteY3" fmla="*/ 247650 h 549377"/>
              <a:gd name="connsiteX0" fmla="*/ 0 w 9115425"/>
              <a:gd name="connsiteY0" fmla="*/ 247650 h 247650"/>
              <a:gd name="connsiteX1" fmla="*/ 9115425 w 9115425"/>
              <a:gd name="connsiteY1" fmla="*/ 238125 h 247650"/>
              <a:gd name="connsiteX2" fmla="*/ 4429125 w 9115425"/>
              <a:gd name="connsiteY2" fmla="*/ 0 h 247650"/>
              <a:gd name="connsiteX3" fmla="*/ 0 w 9115425"/>
              <a:gd name="connsiteY3" fmla="*/ 247650 h 247650"/>
              <a:gd name="connsiteX0" fmla="*/ 0 w 9115425"/>
              <a:gd name="connsiteY0" fmla="*/ 9525 h 9525"/>
              <a:gd name="connsiteX1" fmla="*/ 9115425 w 9115425"/>
              <a:gd name="connsiteY1" fmla="*/ 0 h 9525"/>
              <a:gd name="connsiteX2" fmla="*/ 0 w 9115425"/>
              <a:gd name="connsiteY2" fmla="*/ 9525 h 9525"/>
              <a:gd name="connsiteX0" fmla="*/ 0 w 10000"/>
              <a:gd name="connsiteY0" fmla="*/ 292235 h 292235"/>
              <a:gd name="connsiteX1" fmla="*/ 10000 w 10000"/>
              <a:gd name="connsiteY1" fmla="*/ 282235 h 292235"/>
              <a:gd name="connsiteX2" fmla="*/ 0 w 10000"/>
              <a:gd name="connsiteY2" fmla="*/ 292235 h 292235"/>
              <a:gd name="connsiteX0" fmla="*/ 0 w 10001"/>
              <a:gd name="connsiteY0" fmla="*/ 294051 h 327478"/>
              <a:gd name="connsiteX1" fmla="*/ 10000 w 10001"/>
              <a:gd name="connsiteY1" fmla="*/ 284051 h 327478"/>
              <a:gd name="connsiteX2" fmla="*/ 0 w 10001"/>
              <a:gd name="connsiteY2" fmla="*/ 294051 h 327478"/>
              <a:gd name="connsiteX0" fmla="*/ 0 w 10006"/>
              <a:gd name="connsiteY0" fmla="*/ 423180 h 456620"/>
              <a:gd name="connsiteX1" fmla="*/ 10000 w 10006"/>
              <a:gd name="connsiteY1" fmla="*/ 413180 h 456620"/>
              <a:gd name="connsiteX2" fmla="*/ 0 w 10006"/>
              <a:gd name="connsiteY2" fmla="*/ 423180 h 456620"/>
              <a:gd name="connsiteX0" fmla="*/ 0 w 10000"/>
              <a:gd name="connsiteY0" fmla="*/ 423180 h 423180"/>
              <a:gd name="connsiteX1" fmla="*/ 10000 w 10000"/>
              <a:gd name="connsiteY1" fmla="*/ 413180 h 423180"/>
              <a:gd name="connsiteX2" fmla="*/ 0 w 10000"/>
              <a:gd name="connsiteY2" fmla="*/ 423180 h 423180"/>
              <a:gd name="connsiteX0" fmla="*/ 0 w 10073"/>
              <a:gd name="connsiteY0" fmla="*/ 389913 h 459913"/>
              <a:gd name="connsiteX1" fmla="*/ 10073 w 10073"/>
              <a:gd name="connsiteY1" fmla="*/ 459913 h 459913"/>
              <a:gd name="connsiteX2" fmla="*/ 0 w 10073"/>
              <a:gd name="connsiteY2" fmla="*/ 389913 h 459913"/>
              <a:gd name="connsiteX0" fmla="*/ 0 w 10104"/>
              <a:gd name="connsiteY0" fmla="*/ 423180 h 423180"/>
              <a:gd name="connsiteX1" fmla="*/ 10104 w 10104"/>
              <a:gd name="connsiteY1" fmla="*/ 413180 h 423180"/>
              <a:gd name="connsiteX2" fmla="*/ 0 w 10104"/>
              <a:gd name="connsiteY2" fmla="*/ 423180 h 423180"/>
              <a:gd name="connsiteX0" fmla="*/ 1039 w 11143"/>
              <a:gd name="connsiteY0" fmla="*/ 110027 h 110027"/>
              <a:gd name="connsiteX1" fmla="*/ 11143 w 11143"/>
              <a:gd name="connsiteY1" fmla="*/ 100027 h 110027"/>
              <a:gd name="connsiteX2" fmla="*/ 1467 w 11143"/>
              <a:gd name="connsiteY2" fmla="*/ 25 h 110027"/>
              <a:gd name="connsiteX3" fmla="*/ 1039 w 11143"/>
              <a:gd name="connsiteY3" fmla="*/ 110027 h 110027"/>
              <a:gd name="connsiteX0" fmla="*/ 1032 w 11136"/>
              <a:gd name="connsiteY0" fmla="*/ 840002 h 840002"/>
              <a:gd name="connsiteX1" fmla="*/ 11136 w 11136"/>
              <a:gd name="connsiteY1" fmla="*/ 830002 h 840002"/>
              <a:gd name="connsiteX2" fmla="*/ 1481 w 11136"/>
              <a:gd name="connsiteY2" fmla="*/ 2 h 840002"/>
              <a:gd name="connsiteX3" fmla="*/ 1032 w 11136"/>
              <a:gd name="connsiteY3" fmla="*/ 840002 h 840002"/>
              <a:gd name="connsiteX0" fmla="*/ 1032 w 12217"/>
              <a:gd name="connsiteY0" fmla="*/ 840078 h 861516"/>
              <a:gd name="connsiteX1" fmla="*/ 11136 w 12217"/>
              <a:gd name="connsiteY1" fmla="*/ 830078 h 861516"/>
              <a:gd name="connsiteX2" fmla="*/ 10844 w 12217"/>
              <a:gd name="connsiteY2" fmla="*/ 790076 h 861516"/>
              <a:gd name="connsiteX3" fmla="*/ 1481 w 12217"/>
              <a:gd name="connsiteY3" fmla="*/ 78 h 861516"/>
              <a:gd name="connsiteX4" fmla="*/ 1032 w 12217"/>
              <a:gd name="connsiteY4" fmla="*/ 840078 h 861516"/>
              <a:gd name="connsiteX0" fmla="*/ 1032 w 12337"/>
              <a:gd name="connsiteY0" fmla="*/ 840592 h 840592"/>
              <a:gd name="connsiteX1" fmla="*/ 11136 w 12337"/>
              <a:gd name="connsiteY1" fmla="*/ 830592 h 840592"/>
              <a:gd name="connsiteX2" fmla="*/ 11105 w 12337"/>
              <a:gd name="connsiteY2" fmla="*/ 210591 h 840592"/>
              <a:gd name="connsiteX3" fmla="*/ 1481 w 12337"/>
              <a:gd name="connsiteY3" fmla="*/ 592 h 840592"/>
              <a:gd name="connsiteX4" fmla="*/ 1032 w 12337"/>
              <a:gd name="connsiteY4" fmla="*/ 840592 h 840592"/>
              <a:gd name="connsiteX0" fmla="*/ 1032 w 11136"/>
              <a:gd name="connsiteY0" fmla="*/ 840592 h 840592"/>
              <a:gd name="connsiteX1" fmla="*/ 11136 w 11136"/>
              <a:gd name="connsiteY1" fmla="*/ 830592 h 840592"/>
              <a:gd name="connsiteX2" fmla="*/ 11105 w 11136"/>
              <a:gd name="connsiteY2" fmla="*/ 210591 h 840592"/>
              <a:gd name="connsiteX3" fmla="*/ 1481 w 11136"/>
              <a:gd name="connsiteY3" fmla="*/ 592 h 840592"/>
              <a:gd name="connsiteX4" fmla="*/ 1032 w 11136"/>
              <a:gd name="connsiteY4" fmla="*/ 840592 h 840592"/>
              <a:gd name="connsiteX0" fmla="*/ 1032 w 11136"/>
              <a:gd name="connsiteY0" fmla="*/ 840094 h 840094"/>
              <a:gd name="connsiteX1" fmla="*/ 11136 w 11136"/>
              <a:gd name="connsiteY1" fmla="*/ 830094 h 840094"/>
              <a:gd name="connsiteX2" fmla="*/ 11126 w 11136"/>
              <a:gd name="connsiteY2" fmla="*/ 680091 h 840094"/>
              <a:gd name="connsiteX3" fmla="*/ 1481 w 11136"/>
              <a:gd name="connsiteY3" fmla="*/ 94 h 840094"/>
              <a:gd name="connsiteX4" fmla="*/ 1032 w 11136"/>
              <a:gd name="connsiteY4" fmla="*/ 840094 h 840094"/>
              <a:gd name="connsiteX0" fmla="*/ 0 w 10104"/>
              <a:gd name="connsiteY0" fmla="*/ 840094 h 840094"/>
              <a:gd name="connsiteX1" fmla="*/ 10104 w 10104"/>
              <a:gd name="connsiteY1" fmla="*/ 830094 h 840094"/>
              <a:gd name="connsiteX2" fmla="*/ 10094 w 10104"/>
              <a:gd name="connsiteY2" fmla="*/ 680091 h 840094"/>
              <a:gd name="connsiteX3" fmla="*/ 449 w 10104"/>
              <a:gd name="connsiteY3" fmla="*/ 94 h 840094"/>
              <a:gd name="connsiteX4" fmla="*/ 0 w 10104"/>
              <a:gd name="connsiteY4" fmla="*/ 840094 h 840094"/>
              <a:gd name="connsiteX0" fmla="*/ 0 w 10104"/>
              <a:gd name="connsiteY0" fmla="*/ 261762 h 261762"/>
              <a:gd name="connsiteX1" fmla="*/ 10104 w 10104"/>
              <a:gd name="connsiteY1" fmla="*/ 251762 h 261762"/>
              <a:gd name="connsiteX2" fmla="*/ 10094 w 10104"/>
              <a:gd name="connsiteY2" fmla="*/ 101759 h 261762"/>
              <a:gd name="connsiteX3" fmla="*/ 52 w 10104"/>
              <a:gd name="connsiteY3" fmla="*/ 11761 h 261762"/>
              <a:gd name="connsiteX4" fmla="*/ 0 w 10104"/>
              <a:gd name="connsiteY4" fmla="*/ 261762 h 261762"/>
              <a:gd name="connsiteX0" fmla="*/ 0 w 10104"/>
              <a:gd name="connsiteY0" fmla="*/ 261762 h 261762"/>
              <a:gd name="connsiteX1" fmla="*/ 10104 w 10104"/>
              <a:gd name="connsiteY1" fmla="*/ 251762 h 261762"/>
              <a:gd name="connsiteX2" fmla="*/ 10094 w 10104"/>
              <a:gd name="connsiteY2" fmla="*/ 101759 h 261762"/>
              <a:gd name="connsiteX3" fmla="*/ 52 w 10104"/>
              <a:gd name="connsiteY3" fmla="*/ 11761 h 261762"/>
              <a:gd name="connsiteX4" fmla="*/ 0 w 10104"/>
              <a:gd name="connsiteY4" fmla="*/ 261762 h 261762"/>
              <a:gd name="connsiteX0" fmla="*/ 0 w 10104"/>
              <a:gd name="connsiteY0" fmla="*/ 223379 h 223379"/>
              <a:gd name="connsiteX1" fmla="*/ 10104 w 10104"/>
              <a:gd name="connsiteY1" fmla="*/ 213379 h 223379"/>
              <a:gd name="connsiteX2" fmla="*/ 10094 w 10104"/>
              <a:gd name="connsiteY2" fmla="*/ 63376 h 223379"/>
              <a:gd name="connsiteX3" fmla="*/ 31 w 10104"/>
              <a:gd name="connsiteY3" fmla="*/ 63377 h 223379"/>
              <a:gd name="connsiteX4" fmla="*/ 0 w 10104"/>
              <a:gd name="connsiteY4" fmla="*/ 223379 h 223379"/>
              <a:gd name="connsiteX0" fmla="*/ 0 w 10104"/>
              <a:gd name="connsiteY0" fmla="*/ 223379 h 223379"/>
              <a:gd name="connsiteX1" fmla="*/ 10104 w 10104"/>
              <a:gd name="connsiteY1" fmla="*/ 213379 h 223379"/>
              <a:gd name="connsiteX2" fmla="*/ 10094 w 10104"/>
              <a:gd name="connsiteY2" fmla="*/ 63376 h 223379"/>
              <a:gd name="connsiteX3" fmla="*/ 31 w 10104"/>
              <a:gd name="connsiteY3" fmla="*/ 63377 h 223379"/>
              <a:gd name="connsiteX4" fmla="*/ 0 w 10104"/>
              <a:gd name="connsiteY4" fmla="*/ 223379 h 223379"/>
              <a:gd name="connsiteX0" fmla="*/ 0 w 10104"/>
              <a:gd name="connsiteY0" fmla="*/ 303659 h 303659"/>
              <a:gd name="connsiteX1" fmla="*/ 10104 w 10104"/>
              <a:gd name="connsiteY1" fmla="*/ 293659 h 303659"/>
              <a:gd name="connsiteX2" fmla="*/ 10094 w 10104"/>
              <a:gd name="connsiteY2" fmla="*/ 143656 h 303659"/>
              <a:gd name="connsiteX3" fmla="*/ 31 w 10104"/>
              <a:gd name="connsiteY3" fmla="*/ 143657 h 303659"/>
              <a:gd name="connsiteX4" fmla="*/ 0 w 10104"/>
              <a:gd name="connsiteY4" fmla="*/ 303659 h 303659"/>
              <a:gd name="connsiteX0" fmla="*/ 0 w 10104"/>
              <a:gd name="connsiteY0" fmla="*/ 310235 h 310235"/>
              <a:gd name="connsiteX1" fmla="*/ 10104 w 10104"/>
              <a:gd name="connsiteY1" fmla="*/ 300235 h 310235"/>
              <a:gd name="connsiteX2" fmla="*/ 10094 w 10104"/>
              <a:gd name="connsiteY2" fmla="*/ 150232 h 310235"/>
              <a:gd name="connsiteX3" fmla="*/ 31 w 10104"/>
              <a:gd name="connsiteY3" fmla="*/ 150233 h 310235"/>
              <a:gd name="connsiteX4" fmla="*/ 0 w 10104"/>
              <a:gd name="connsiteY4" fmla="*/ 310235 h 310235"/>
              <a:gd name="connsiteX0" fmla="*/ 0 w 10104"/>
              <a:gd name="connsiteY0" fmla="*/ 904925 h 904925"/>
              <a:gd name="connsiteX1" fmla="*/ 10104 w 10104"/>
              <a:gd name="connsiteY1" fmla="*/ 894925 h 904925"/>
              <a:gd name="connsiteX2" fmla="*/ 10094 w 10104"/>
              <a:gd name="connsiteY2" fmla="*/ 744922 h 904925"/>
              <a:gd name="connsiteX3" fmla="*/ 5 w 10104"/>
              <a:gd name="connsiteY3" fmla="*/ 44926 h 904925"/>
              <a:gd name="connsiteX4" fmla="*/ 0 w 10104"/>
              <a:gd name="connsiteY4" fmla="*/ 904925 h 904925"/>
              <a:gd name="connsiteX0" fmla="*/ 0 w 10104"/>
              <a:gd name="connsiteY0" fmla="*/ 922108 h 922108"/>
              <a:gd name="connsiteX1" fmla="*/ 10104 w 10104"/>
              <a:gd name="connsiteY1" fmla="*/ 912108 h 922108"/>
              <a:gd name="connsiteX2" fmla="*/ 4678 w 10104"/>
              <a:gd name="connsiteY2" fmla="*/ 495440 h 922108"/>
              <a:gd name="connsiteX3" fmla="*/ 5 w 10104"/>
              <a:gd name="connsiteY3" fmla="*/ 62109 h 922108"/>
              <a:gd name="connsiteX4" fmla="*/ 0 w 10104"/>
              <a:gd name="connsiteY4" fmla="*/ 922108 h 922108"/>
              <a:gd name="connsiteX0" fmla="*/ 0 w 7117"/>
              <a:gd name="connsiteY0" fmla="*/ 922108 h 945441"/>
              <a:gd name="connsiteX1" fmla="*/ 7117 w 7117"/>
              <a:gd name="connsiteY1" fmla="*/ 945441 h 945441"/>
              <a:gd name="connsiteX2" fmla="*/ 4678 w 7117"/>
              <a:gd name="connsiteY2" fmla="*/ 495440 h 945441"/>
              <a:gd name="connsiteX3" fmla="*/ 5 w 7117"/>
              <a:gd name="connsiteY3" fmla="*/ 62109 h 945441"/>
              <a:gd name="connsiteX4" fmla="*/ 0 w 7117"/>
              <a:gd name="connsiteY4" fmla="*/ 922108 h 945441"/>
              <a:gd name="connsiteX0" fmla="*/ 0 w 10000"/>
              <a:gd name="connsiteY0" fmla="*/ 11344 h 11591"/>
              <a:gd name="connsiteX1" fmla="*/ 10000 w 10000"/>
              <a:gd name="connsiteY1" fmla="*/ 11591 h 11591"/>
              <a:gd name="connsiteX2" fmla="*/ 6757 w 10000"/>
              <a:gd name="connsiteY2" fmla="*/ 1014 h 11591"/>
              <a:gd name="connsiteX3" fmla="*/ 7 w 10000"/>
              <a:gd name="connsiteY3" fmla="*/ 2248 h 11591"/>
              <a:gd name="connsiteX4" fmla="*/ 0 w 10000"/>
              <a:gd name="connsiteY4" fmla="*/ 11344 h 11591"/>
              <a:gd name="connsiteX0" fmla="*/ 0 w 10000"/>
              <a:gd name="connsiteY0" fmla="*/ 9096 h 9343"/>
              <a:gd name="connsiteX1" fmla="*/ 10000 w 10000"/>
              <a:gd name="connsiteY1" fmla="*/ 9343 h 9343"/>
              <a:gd name="connsiteX2" fmla="*/ 7 w 10000"/>
              <a:gd name="connsiteY2" fmla="*/ 0 h 9343"/>
              <a:gd name="connsiteX3" fmla="*/ 0 w 10000"/>
              <a:gd name="connsiteY3" fmla="*/ 9096 h 9343"/>
              <a:gd name="connsiteX0" fmla="*/ 0 w 10489"/>
              <a:gd name="connsiteY0" fmla="*/ 9736 h 9736"/>
              <a:gd name="connsiteX1" fmla="*/ 10489 w 10489"/>
              <a:gd name="connsiteY1" fmla="*/ 9528 h 9736"/>
              <a:gd name="connsiteX2" fmla="*/ 7 w 10489"/>
              <a:gd name="connsiteY2" fmla="*/ 0 h 9736"/>
              <a:gd name="connsiteX3" fmla="*/ 0 w 10489"/>
              <a:gd name="connsiteY3" fmla="*/ 9736 h 9736"/>
              <a:gd name="connsiteX0" fmla="*/ 0 w 10000"/>
              <a:gd name="connsiteY0" fmla="*/ 12587 h 12587"/>
              <a:gd name="connsiteX1" fmla="*/ 10000 w 10000"/>
              <a:gd name="connsiteY1" fmla="*/ 12373 h 12587"/>
              <a:gd name="connsiteX2" fmla="*/ 7 w 10000"/>
              <a:gd name="connsiteY2" fmla="*/ 2587 h 12587"/>
              <a:gd name="connsiteX3" fmla="*/ 0 w 10000"/>
              <a:gd name="connsiteY3" fmla="*/ 12587 h 12587"/>
              <a:gd name="connsiteX0" fmla="*/ 0 w 10000"/>
              <a:gd name="connsiteY0" fmla="*/ 12678 h 12678"/>
              <a:gd name="connsiteX1" fmla="*/ 10000 w 10000"/>
              <a:gd name="connsiteY1" fmla="*/ 12464 h 12678"/>
              <a:gd name="connsiteX2" fmla="*/ 7 w 10000"/>
              <a:gd name="connsiteY2" fmla="*/ 2678 h 12678"/>
              <a:gd name="connsiteX3" fmla="*/ 0 w 10000"/>
              <a:gd name="connsiteY3" fmla="*/ 12678 h 12678"/>
              <a:gd name="connsiteX0" fmla="*/ 0 w 10000"/>
              <a:gd name="connsiteY0" fmla="*/ 12793 h 12793"/>
              <a:gd name="connsiteX1" fmla="*/ 10000 w 10000"/>
              <a:gd name="connsiteY1" fmla="*/ 12579 h 12793"/>
              <a:gd name="connsiteX2" fmla="*/ 7 w 10000"/>
              <a:gd name="connsiteY2" fmla="*/ 2793 h 12793"/>
              <a:gd name="connsiteX3" fmla="*/ 0 w 10000"/>
              <a:gd name="connsiteY3" fmla="*/ 12793 h 12793"/>
              <a:gd name="connsiteX0" fmla="*/ 0 w 10000"/>
              <a:gd name="connsiteY0" fmla="*/ 16006 h 16006"/>
              <a:gd name="connsiteX1" fmla="*/ 10000 w 10000"/>
              <a:gd name="connsiteY1" fmla="*/ 15792 h 16006"/>
              <a:gd name="connsiteX2" fmla="*/ 19 w 10000"/>
              <a:gd name="connsiteY2" fmla="*/ 2421 h 16006"/>
              <a:gd name="connsiteX3" fmla="*/ 0 w 10000"/>
              <a:gd name="connsiteY3" fmla="*/ 16006 h 16006"/>
              <a:gd name="connsiteX0" fmla="*/ 0 w 3596"/>
              <a:gd name="connsiteY0" fmla="*/ 16215 h 16215"/>
              <a:gd name="connsiteX1" fmla="*/ 3596 w 3596"/>
              <a:gd name="connsiteY1" fmla="*/ 13869 h 16215"/>
              <a:gd name="connsiteX2" fmla="*/ 19 w 3596"/>
              <a:gd name="connsiteY2" fmla="*/ 2630 h 16215"/>
              <a:gd name="connsiteX3" fmla="*/ 0 w 3596"/>
              <a:gd name="connsiteY3" fmla="*/ 16215 h 16215"/>
              <a:gd name="connsiteX0" fmla="*/ 0 w 13503"/>
              <a:gd name="connsiteY0" fmla="*/ 9889 h 9889"/>
              <a:gd name="connsiteX1" fmla="*/ 13503 w 13503"/>
              <a:gd name="connsiteY1" fmla="*/ 9577 h 9889"/>
              <a:gd name="connsiteX2" fmla="*/ 53 w 13503"/>
              <a:gd name="connsiteY2" fmla="*/ 1511 h 9889"/>
              <a:gd name="connsiteX3" fmla="*/ 0 w 13503"/>
              <a:gd name="connsiteY3" fmla="*/ 9889 h 9889"/>
              <a:gd name="connsiteX0" fmla="*/ 0 w 10000"/>
              <a:gd name="connsiteY0" fmla="*/ 8472 h 8472"/>
              <a:gd name="connsiteX1" fmla="*/ 10000 w 10000"/>
              <a:gd name="connsiteY1" fmla="*/ 8156 h 8472"/>
              <a:gd name="connsiteX2" fmla="*/ 39 w 10000"/>
              <a:gd name="connsiteY2" fmla="*/ 0 h 8472"/>
              <a:gd name="connsiteX3" fmla="*/ 0 w 10000"/>
              <a:gd name="connsiteY3" fmla="*/ 8472 h 8472"/>
              <a:gd name="connsiteX0" fmla="*/ 0 w 10000"/>
              <a:gd name="connsiteY0" fmla="*/ 10013 h 10013"/>
              <a:gd name="connsiteX1" fmla="*/ 10000 w 10000"/>
              <a:gd name="connsiteY1" fmla="*/ 9640 h 10013"/>
              <a:gd name="connsiteX2" fmla="*/ 39 w 10000"/>
              <a:gd name="connsiteY2" fmla="*/ 13 h 10013"/>
              <a:gd name="connsiteX3" fmla="*/ 0 w 10000"/>
              <a:gd name="connsiteY3" fmla="*/ 10013 h 10013"/>
              <a:gd name="connsiteX0" fmla="*/ 0 w 10697"/>
              <a:gd name="connsiteY0" fmla="*/ 10013 h 10013"/>
              <a:gd name="connsiteX1" fmla="*/ 10697 w 10697"/>
              <a:gd name="connsiteY1" fmla="*/ 9925 h 10013"/>
              <a:gd name="connsiteX2" fmla="*/ 39 w 10697"/>
              <a:gd name="connsiteY2" fmla="*/ 13 h 10013"/>
              <a:gd name="connsiteX3" fmla="*/ 0 w 10697"/>
              <a:gd name="connsiteY3" fmla="*/ 10013 h 10013"/>
              <a:gd name="connsiteX0" fmla="*/ 0 w 10697"/>
              <a:gd name="connsiteY0" fmla="*/ 10016 h 10016"/>
              <a:gd name="connsiteX1" fmla="*/ 10697 w 10697"/>
              <a:gd name="connsiteY1" fmla="*/ 9928 h 10016"/>
              <a:gd name="connsiteX2" fmla="*/ 39 w 10697"/>
              <a:gd name="connsiteY2" fmla="*/ 16 h 10016"/>
              <a:gd name="connsiteX3" fmla="*/ 0 w 10697"/>
              <a:gd name="connsiteY3" fmla="*/ 10016 h 10016"/>
              <a:gd name="connsiteX0" fmla="*/ 1739 w 12436"/>
              <a:gd name="connsiteY0" fmla="*/ 6184 h 6184"/>
              <a:gd name="connsiteX1" fmla="*/ 12436 w 12436"/>
              <a:gd name="connsiteY1" fmla="*/ 6096 h 6184"/>
              <a:gd name="connsiteX2" fmla="*/ 0 w 12436"/>
              <a:gd name="connsiteY2" fmla="*/ 36 h 6184"/>
              <a:gd name="connsiteX3" fmla="*/ 1739 w 12436"/>
              <a:gd name="connsiteY3" fmla="*/ 6184 h 6184"/>
              <a:gd name="connsiteX0" fmla="*/ 1398 w 6233"/>
              <a:gd name="connsiteY0" fmla="*/ 12372 h 12372"/>
              <a:gd name="connsiteX1" fmla="*/ 6233 w 6233"/>
              <a:gd name="connsiteY1" fmla="*/ 2772 h 12372"/>
              <a:gd name="connsiteX2" fmla="*/ 0 w 6233"/>
              <a:gd name="connsiteY2" fmla="*/ 2430 h 12372"/>
              <a:gd name="connsiteX3" fmla="*/ 1398 w 6233"/>
              <a:gd name="connsiteY3" fmla="*/ 12372 h 12372"/>
              <a:gd name="connsiteX0" fmla="*/ 2244 w 10001"/>
              <a:gd name="connsiteY0" fmla="*/ 10284 h 10284"/>
              <a:gd name="connsiteX1" fmla="*/ 10001 w 10001"/>
              <a:gd name="connsiteY1" fmla="*/ 2525 h 10284"/>
              <a:gd name="connsiteX2" fmla="*/ 1 w 10001"/>
              <a:gd name="connsiteY2" fmla="*/ 2248 h 10284"/>
              <a:gd name="connsiteX3" fmla="*/ 2244 w 10001"/>
              <a:gd name="connsiteY3" fmla="*/ 10284 h 10284"/>
              <a:gd name="connsiteX0" fmla="*/ 2244 w 10001"/>
              <a:gd name="connsiteY0" fmla="*/ 8759 h 8759"/>
              <a:gd name="connsiteX1" fmla="*/ 10001 w 10001"/>
              <a:gd name="connsiteY1" fmla="*/ 1000 h 8759"/>
              <a:gd name="connsiteX2" fmla="*/ 1 w 10001"/>
              <a:gd name="connsiteY2" fmla="*/ 723 h 8759"/>
              <a:gd name="connsiteX3" fmla="*/ 2244 w 10001"/>
              <a:gd name="connsiteY3" fmla="*/ 8759 h 8759"/>
              <a:gd name="connsiteX0" fmla="*/ 2244 w 10000"/>
              <a:gd name="connsiteY0" fmla="*/ 10643 h 10643"/>
              <a:gd name="connsiteX1" fmla="*/ 10000 w 10000"/>
              <a:gd name="connsiteY1" fmla="*/ 1785 h 10643"/>
              <a:gd name="connsiteX2" fmla="*/ 1 w 10000"/>
              <a:gd name="connsiteY2" fmla="*/ 1468 h 10643"/>
              <a:gd name="connsiteX3" fmla="*/ 2244 w 10000"/>
              <a:gd name="connsiteY3" fmla="*/ 10643 h 10643"/>
              <a:gd name="connsiteX0" fmla="*/ 2244 w 10000"/>
              <a:gd name="connsiteY0" fmla="*/ 11013 h 11013"/>
              <a:gd name="connsiteX1" fmla="*/ 10000 w 10000"/>
              <a:gd name="connsiteY1" fmla="*/ 2155 h 11013"/>
              <a:gd name="connsiteX2" fmla="*/ 1 w 10000"/>
              <a:gd name="connsiteY2" fmla="*/ 1838 h 11013"/>
              <a:gd name="connsiteX3" fmla="*/ 2244 w 10000"/>
              <a:gd name="connsiteY3" fmla="*/ 11013 h 11013"/>
              <a:gd name="connsiteX0" fmla="*/ 8225 w 10000"/>
              <a:gd name="connsiteY0" fmla="*/ 6117 h 6117"/>
              <a:gd name="connsiteX1" fmla="*/ 10000 w 10000"/>
              <a:gd name="connsiteY1" fmla="*/ 2155 h 6117"/>
              <a:gd name="connsiteX2" fmla="*/ 1 w 10000"/>
              <a:gd name="connsiteY2" fmla="*/ 1838 h 6117"/>
              <a:gd name="connsiteX3" fmla="*/ 8225 w 10000"/>
              <a:gd name="connsiteY3" fmla="*/ 6117 h 6117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2 w 9999"/>
              <a:gd name="connsiteY0" fmla="*/ 11392 h 11392"/>
              <a:gd name="connsiteX1" fmla="*/ 9999 w 9999"/>
              <a:gd name="connsiteY1" fmla="*/ 3523 h 11392"/>
              <a:gd name="connsiteX2" fmla="*/ 0 w 9999"/>
              <a:gd name="connsiteY2" fmla="*/ 3005 h 11392"/>
              <a:gd name="connsiteX3" fmla="*/ 5032 w 9999"/>
              <a:gd name="connsiteY3" fmla="*/ 11392 h 11392"/>
              <a:gd name="connsiteX0" fmla="*/ 5033 w 10000"/>
              <a:gd name="connsiteY0" fmla="*/ 10000 h 10000"/>
              <a:gd name="connsiteX1" fmla="*/ 10000 w 10000"/>
              <a:gd name="connsiteY1" fmla="*/ 3093 h 10000"/>
              <a:gd name="connsiteX2" fmla="*/ 0 w 10000"/>
              <a:gd name="connsiteY2" fmla="*/ 2638 h 10000"/>
              <a:gd name="connsiteX3" fmla="*/ 5033 w 10000"/>
              <a:gd name="connsiteY3" fmla="*/ 10000 h 10000"/>
              <a:gd name="connsiteX0" fmla="*/ 5033 w 10000"/>
              <a:gd name="connsiteY0" fmla="*/ 10000 h 10000"/>
              <a:gd name="connsiteX1" fmla="*/ 10000 w 10000"/>
              <a:gd name="connsiteY1" fmla="*/ 3093 h 10000"/>
              <a:gd name="connsiteX2" fmla="*/ 0 w 10000"/>
              <a:gd name="connsiteY2" fmla="*/ 2638 h 10000"/>
              <a:gd name="connsiteX3" fmla="*/ 5033 w 10000"/>
              <a:gd name="connsiteY3" fmla="*/ 10000 h 10000"/>
              <a:gd name="connsiteX0" fmla="*/ 5033 w 10155"/>
              <a:gd name="connsiteY0" fmla="*/ 9869 h 9869"/>
              <a:gd name="connsiteX1" fmla="*/ 10155 w 10155"/>
              <a:gd name="connsiteY1" fmla="*/ 3267 h 9869"/>
              <a:gd name="connsiteX2" fmla="*/ 0 w 10155"/>
              <a:gd name="connsiteY2" fmla="*/ 2507 h 9869"/>
              <a:gd name="connsiteX3" fmla="*/ 5033 w 10155"/>
              <a:gd name="connsiteY3" fmla="*/ 9869 h 9869"/>
              <a:gd name="connsiteX0" fmla="*/ 8921 w 10000"/>
              <a:gd name="connsiteY0" fmla="*/ 11193 h 11193"/>
              <a:gd name="connsiteX1" fmla="*/ 10000 w 10000"/>
              <a:gd name="connsiteY1" fmla="*/ 3310 h 11193"/>
              <a:gd name="connsiteX2" fmla="*/ 0 w 10000"/>
              <a:gd name="connsiteY2" fmla="*/ 2540 h 11193"/>
              <a:gd name="connsiteX3" fmla="*/ 8921 w 10000"/>
              <a:gd name="connsiteY3" fmla="*/ 11193 h 11193"/>
              <a:gd name="connsiteX0" fmla="*/ 8921 w 15948"/>
              <a:gd name="connsiteY0" fmla="*/ 10278 h 10278"/>
              <a:gd name="connsiteX1" fmla="*/ 15948 w 15948"/>
              <a:gd name="connsiteY1" fmla="*/ 5462 h 10278"/>
              <a:gd name="connsiteX2" fmla="*/ 0 w 15948"/>
              <a:gd name="connsiteY2" fmla="*/ 1625 h 10278"/>
              <a:gd name="connsiteX3" fmla="*/ 8921 w 15948"/>
              <a:gd name="connsiteY3" fmla="*/ 10278 h 10278"/>
              <a:gd name="connsiteX0" fmla="*/ 8921 w 15948"/>
              <a:gd name="connsiteY0" fmla="*/ 10278 h 10278"/>
              <a:gd name="connsiteX1" fmla="*/ 15948 w 15948"/>
              <a:gd name="connsiteY1" fmla="*/ 5462 h 10278"/>
              <a:gd name="connsiteX2" fmla="*/ 0 w 15948"/>
              <a:gd name="connsiteY2" fmla="*/ 1625 h 10278"/>
              <a:gd name="connsiteX3" fmla="*/ 8921 w 15948"/>
              <a:gd name="connsiteY3" fmla="*/ 10278 h 10278"/>
              <a:gd name="connsiteX0" fmla="*/ 9022 w 16049"/>
              <a:gd name="connsiteY0" fmla="*/ 10413 h 10413"/>
              <a:gd name="connsiteX1" fmla="*/ 16049 w 16049"/>
              <a:gd name="connsiteY1" fmla="*/ 5597 h 10413"/>
              <a:gd name="connsiteX2" fmla="*/ 0 w 16049"/>
              <a:gd name="connsiteY2" fmla="*/ 1590 h 10413"/>
              <a:gd name="connsiteX3" fmla="*/ 9022 w 16049"/>
              <a:gd name="connsiteY3" fmla="*/ 10413 h 10413"/>
              <a:gd name="connsiteX0" fmla="*/ 9022 w 16049"/>
              <a:gd name="connsiteY0" fmla="*/ 11837 h 11837"/>
              <a:gd name="connsiteX1" fmla="*/ 16049 w 16049"/>
              <a:gd name="connsiteY1" fmla="*/ 7021 h 11837"/>
              <a:gd name="connsiteX2" fmla="*/ 0 w 16049"/>
              <a:gd name="connsiteY2" fmla="*/ 3014 h 11837"/>
              <a:gd name="connsiteX3" fmla="*/ 9022 w 16049"/>
              <a:gd name="connsiteY3" fmla="*/ 11837 h 11837"/>
              <a:gd name="connsiteX0" fmla="*/ 9022 w 16049"/>
              <a:gd name="connsiteY0" fmla="*/ 12080 h 12080"/>
              <a:gd name="connsiteX1" fmla="*/ 16049 w 16049"/>
              <a:gd name="connsiteY1" fmla="*/ 7264 h 12080"/>
              <a:gd name="connsiteX2" fmla="*/ 0 w 16049"/>
              <a:gd name="connsiteY2" fmla="*/ 3257 h 12080"/>
              <a:gd name="connsiteX3" fmla="*/ 9022 w 16049"/>
              <a:gd name="connsiteY3" fmla="*/ 12080 h 12080"/>
              <a:gd name="connsiteX0" fmla="*/ 9022 w 16889"/>
              <a:gd name="connsiteY0" fmla="*/ 11602 h 11602"/>
              <a:gd name="connsiteX1" fmla="*/ 16889 w 16889"/>
              <a:gd name="connsiteY1" fmla="*/ 9001 h 11602"/>
              <a:gd name="connsiteX2" fmla="*/ 0 w 16889"/>
              <a:gd name="connsiteY2" fmla="*/ 2779 h 11602"/>
              <a:gd name="connsiteX3" fmla="*/ 9022 w 16889"/>
              <a:gd name="connsiteY3" fmla="*/ 11602 h 11602"/>
              <a:gd name="connsiteX0" fmla="*/ 9560 w 16889"/>
              <a:gd name="connsiteY0" fmla="*/ 13988 h 13988"/>
              <a:gd name="connsiteX1" fmla="*/ 16889 w 16889"/>
              <a:gd name="connsiteY1" fmla="*/ 9001 h 13988"/>
              <a:gd name="connsiteX2" fmla="*/ 0 w 16889"/>
              <a:gd name="connsiteY2" fmla="*/ 2779 h 13988"/>
              <a:gd name="connsiteX3" fmla="*/ 9560 w 16889"/>
              <a:gd name="connsiteY3" fmla="*/ 13988 h 13988"/>
              <a:gd name="connsiteX0" fmla="*/ 9560 w 17427"/>
              <a:gd name="connsiteY0" fmla="*/ 13988 h 13988"/>
              <a:gd name="connsiteX1" fmla="*/ 17427 w 17427"/>
              <a:gd name="connsiteY1" fmla="*/ 9001 h 13988"/>
              <a:gd name="connsiteX2" fmla="*/ 0 w 17427"/>
              <a:gd name="connsiteY2" fmla="*/ 2779 h 13988"/>
              <a:gd name="connsiteX3" fmla="*/ 9560 w 17427"/>
              <a:gd name="connsiteY3" fmla="*/ 13988 h 13988"/>
              <a:gd name="connsiteX0" fmla="*/ 9560 w 17427"/>
              <a:gd name="connsiteY0" fmla="*/ 14260 h 14260"/>
              <a:gd name="connsiteX1" fmla="*/ 17427 w 17427"/>
              <a:gd name="connsiteY1" fmla="*/ 9273 h 14260"/>
              <a:gd name="connsiteX2" fmla="*/ 0 w 17427"/>
              <a:gd name="connsiteY2" fmla="*/ 3051 h 14260"/>
              <a:gd name="connsiteX3" fmla="*/ 9560 w 17427"/>
              <a:gd name="connsiteY3" fmla="*/ 14260 h 14260"/>
              <a:gd name="connsiteX0" fmla="*/ 9560 w 17427"/>
              <a:gd name="connsiteY0" fmla="*/ 15164 h 15164"/>
              <a:gd name="connsiteX1" fmla="*/ 17427 w 17427"/>
              <a:gd name="connsiteY1" fmla="*/ 10177 h 15164"/>
              <a:gd name="connsiteX2" fmla="*/ 0 w 17427"/>
              <a:gd name="connsiteY2" fmla="*/ 3955 h 15164"/>
              <a:gd name="connsiteX3" fmla="*/ 9560 w 17427"/>
              <a:gd name="connsiteY3" fmla="*/ 15164 h 15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427" h="15164">
                <a:moveTo>
                  <a:pt x="9560" y="15164"/>
                </a:moveTo>
                <a:cubicBezTo>
                  <a:pt x="11979" y="12476"/>
                  <a:pt x="15918" y="11427"/>
                  <a:pt x="17427" y="10177"/>
                </a:cubicBezTo>
                <a:cubicBezTo>
                  <a:pt x="14981" y="3702"/>
                  <a:pt x="4884" y="-5282"/>
                  <a:pt x="0" y="3955"/>
                </a:cubicBezTo>
                <a:cubicBezTo>
                  <a:pt x="2595" y="5197"/>
                  <a:pt x="9407" y="13614"/>
                  <a:pt x="9560" y="15164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prstClr val="white"/>
              </a:solidFill>
              <a:latin typeface="Cambria"/>
            </a:endParaRPr>
          </a:p>
        </p:txBody>
      </p:sp>
      <p:sp>
        <p:nvSpPr>
          <p:cNvPr id="16" name="Полилиния 76"/>
          <p:cNvSpPr/>
          <p:nvPr/>
        </p:nvSpPr>
        <p:spPr>
          <a:xfrm>
            <a:off x="-10996" y="5804318"/>
            <a:ext cx="4799625" cy="1053682"/>
          </a:xfrm>
          <a:custGeom>
            <a:avLst/>
            <a:gdLst>
              <a:gd name="connsiteX0" fmla="*/ 238164 w 4799625"/>
              <a:gd name="connsiteY0" fmla="*/ 977 h 1053682"/>
              <a:gd name="connsiteX1" fmla="*/ 4799625 w 4799625"/>
              <a:gd name="connsiteY1" fmla="*/ 894321 h 1053682"/>
              <a:gd name="connsiteX2" fmla="*/ 3977586 w 4799625"/>
              <a:gd name="connsiteY2" fmla="*/ 1002807 h 1053682"/>
              <a:gd name="connsiteX3" fmla="*/ 3781936 w 4799625"/>
              <a:gd name="connsiteY3" fmla="*/ 1053682 h 1053682"/>
              <a:gd name="connsiteX4" fmla="*/ 0 w 4799625"/>
              <a:gd name="connsiteY4" fmla="*/ 1053682 h 1053682"/>
              <a:gd name="connsiteX5" fmla="*/ 0 w 4799625"/>
              <a:gd name="connsiteY5" fmla="*/ 10991 h 1053682"/>
              <a:gd name="connsiteX6" fmla="*/ 97462 w 4799625"/>
              <a:gd name="connsiteY6" fmla="*/ 5213 h 1053682"/>
              <a:gd name="connsiteX7" fmla="*/ 238164 w 4799625"/>
              <a:gd name="connsiteY7" fmla="*/ 977 h 1053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99625" h="1053682">
                <a:moveTo>
                  <a:pt x="238164" y="977"/>
                </a:moveTo>
                <a:cubicBezTo>
                  <a:pt x="1600844" y="-22805"/>
                  <a:pt x="4306110" y="390350"/>
                  <a:pt x="4799625" y="894321"/>
                </a:cubicBezTo>
                <a:cubicBezTo>
                  <a:pt x="4714340" y="858229"/>
                  <a:pt x="4386704" y="904421"/>
                  <a:pt x="3977586" y="1002807"/>
                </a:cubicBezTo>
                <a:lnTo>
                  <a:pt x="3781936" y="1053682"/>
                </a:lnTo>
                <a:lnTo>
                  <a:pt x="0" y="1053682"/>
                </a:lnTo>
                <a:lnTo>
                  <a:pt x="0" y="10991"/>
                </a:lnTo>
                <a:lnTo>
                  <a:pt x="97462" y="5213"/>
                </a:lnTo>
                <a:cubicBezTo>
                  <a:pt x="142543" y="3233"/>
                  <a:pt x="189497" y="1827"/>
                  <a:pt x="238164" y="977"/>
                </a:cubicBezTo>
                <a:close/>
              </a:path>
            </a:pathLst>
          </a:custGeom>
          <a:blipFill dpi="0" rotWithShape="1">
            <a:blip r:embed="rId4" cstate="print">
              <a:extLst/>
            </a:blip>
            <a:srcRect/>
            <a:tile tx="0" ty="0" sx="100000" sy="100000" flip="none" algn="ctr"/>
          </a:blip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prstClr val="white"/>
              </a:solidFill>
              <a:latin typeface="Cambria"/>
            </a:endParaRPr>
          </a:p>
        </p:txBody>
      </p:sp>
      <p:sp>
        <p:nvSpPr>
          <p:cNvPr id="17" name="Полилиния 77"/>
          <p:cNvSpPr/>
          <p:nvPr/>
        </p:nvSpPr>
        <p:spPr>
          <a:xfrm>
            <a:off x="212725" y="6488113"/>
            <a:ext cx="4995863" cy="369887"/>
          </a:xfrm>
          <a:custGeom>
            <a:avLst/>
            <a:gdLst>
              <a:gd name="connsiteX0" fmla="*/ 3565772 w 4996595"/>
              <a:gd name="connsiteY0" fmla="*/ 158 h 370431"/>
              <a:gd name="connsiteX1" fmla="*/ 4996595 w 4996595"/>
              <a:gd name="connsiteY1" fmla="*/ 86096 h 370431"/>
              <a:gd name="connsiteX2" fmla="*/ 3711460 w 4996595"/>
              <a:gd name="connsiteY2" fmla="*/ 322948 h 370431"/>
              <a:gd name="connsiteX3" fmla="*/ 3527732 w 4996595"/>
              <a:gd name="connsiteY3" fmla="*/ 370431 h 370431"/>
              <a:gd name="connsiteX4" fmla="*/ 0 w 4996595"/>
              <a:gd name="connsiteY4" fmla="*/ 370431 h 370431"/>
              <a:gd name="connsiteX5" fmla="*/ 226641 w 4996595"/>
              <a:gd name="connsiteY5" fmla="*/ 323416 h 370431"/>
              <a:gd name="connsiteX6" fmla="*/ 3565772 w 4996595"/>
              <a:gd name="connsiteY6" fmla="*/ 158 h 370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96595" h="370431">
                <a:moveTo>
                  <a:pt x="3565772" y="158"/>
                </a:moveTo>
                <a:cubicBezTo>
                  <a:pt x="4078159" y="-2262"/>
                  <a:pt x="4569522" y="22837"/>
                  <a:pt x="4996595" y="86096"/>
                </a:cubicBezTo>
                <a:cubicBezTo>
                  <a:pt x="4607171" y="123813"/>
                  <a:pt x="4155180" y="214374"/>
                  <a:pt x="3711460" y="322948"/>
                </a:cubicBezTo>
                <a:lnTo>
                  <a:pt x="3527732" y="370431"/>
                </a:lnTo>
                <a:lnTo>
                  <a:pt x="0" y="370431"/>
                </a:lnTo>
                <a:lnTo>
                  <a:pt x="226641" y="323416"/>
                </a:lnTo>
                <a:cubicBezTo>
                  <a:pt x="1101079" y="156450"/>
                  <a:pt x="2388882" y="5715"/>
                  <a:pt x="3565772" y="158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prstClr val="white"/>
              </a:solidFill>
              <a:latin typeface="Cambria"/>
            </a:endParaRPr>
          </a:p>
        </p:txBody>
      </p:sp>
      <p:sp>
        <p:nvSpPr>
          <p:cNvPr id="18" name="Полилиния 56"/>
          <p:cNvSpPr/>
          <p:nvPr/>
        </p:nvSpPr>
        <p:spPr>
          <a:xfrm>
            <a:off x="8797925" y="6132513"/>
            <a:ext cx="3121025" cy="688975"/>
          </a:xfrm>
          <a:custGeom>
            <a:avLst/>
            <a:gdLst>
              <a:gd name="connsiteX0" fmla="*/ 19050 w 9124950"/>
              <a:gd name="connsiteY0" fmla="*/ 180975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4" fmla="*/ 85725 w 9124950"/>
              <a:gd name="connsiteY4" fmla="*/ 180975 h 238125"/>
              <a:gd name="connsiteX5" fmla="*/ 19050 w 9124950"/>
              <a:gd name="connsiteY5" fmla="*/ 180975 h 238125"/>
              <a:gd name="connsiteX0" fmla="*/ 85725 w 9124950"/>
              <a:gd name="connsiteY0" fmla="*/ 180975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4" fmla="*/ 85725 w 9124950"/>
              <a:gd name="connsiteY4" fmla="*/ 180975 h 238125"/>
              <a:gd name="connsiteX0" fmla="*/ 0 w 9124950"/>
              <a:gd name="connsiteY0" fmla="*/ 133350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0" fmla="*/ 36407 w 9161357"/>
              <a:gd name="connsiteY0" fmla="*/ 133350 h 449173"/>
              <a:gd name="connsiteX1" fmla="*/ 9161357 w 9161357"/>
              <a:gd name="connsiteY1" fmla="*/ 238125 h 449173"/>
              <a:gd name="connsiteX2" fmla="*/ 4475057 w 9161357"/>
              <a:gd name="connsiteY2" fmla="*/ 0 h 449173"/>
              <a:gd name="connsiteX3" fmla="*/ 36407 w 9161357"/>
              <a:gd name="connsiteY3" fmla="*/ 133350 h 449173"/>
              <a:gd name="connsiteX0" fmla="*/ 25473 w 9150645"/>
              <a:gd name="connsiteY0" fmla="*/ 627976 h 1050014"/>
              <a:gd name="connsiteX1" fmla="*/ 9150423 w 9150645"/>
              <a:gd name="connsiteY1" fmla="*/ 732751 h 1050014"/>
              <a:gd name="connsiteX2" fmla="*/ 4464123 w 9150645"/>
              <a:gd name="connsiteY2" fmla="*/ 494626 h 1050014"/>
              <a:gd name="connsiteX3" fmla="*/ 25473 w 9150645"/>
              <a:gd name="connsiteY3" fmla="*/ 627976 h 1050014"/>
              <a:gd name="connsiteX0" fmla="*/ 25525 w 9150557"/>
              <a:gd name="connsiteY0" fmla="*/ 133350 h 556394"/>
              <a:gd name="connsiteX1" fmla="*/ 9150475 w 9150557"/>
              <a:gd name="connsiteY1" fmla="*/ 238125 h 556394"/>
              <a:gd name="connsiteX2" fmla="*/ 4464175 w 9150557"/>
              <a:gd name="connsiteY2" fmla="*/ 0 h 556394"/>
              <a:gd name="connsiteX3" fmla="*/ 25525 w 9150557"/>
              <a:gd name="connsiteY3" fmla="*/ 133350 h 556394"/>
              <a:gd name="connsiteX0" fmla="*/ 27630 w 9143055"/>
              <a:gd name="connsiteY0" fmla="*/ 247650 h 549377"/>
              <a:gd name="connsiteX1" fmla="*/ 9143055 w 9143055"/>
              <a:gd name="connsiteY1" fmla="*/ 238125 h 549377"/>
              <a:gd name="connsiteX2" fmla="*/ 4456755 w 9143055"/>
              <a:gd name="connsiteY2" fmla="*/ 0 h 549377"/>
              <a:gd name="connsiteX3" fmla="*/ 27630 w 9143055"/>
              <a:gd name="connsiteY3" fmla="*/ 247650 h 549377"/>
              <a:gd name="connsiteX0" fmla="*/ 27630 w 9143055"/>
              <a:gd name="connsiteY0" fmla="*/ 247650 h 549377"/>
              <a:gd name="connsiteX1" fmla="*/ 9143055 w 9143055"/>
              <a:gd name="connsiteY1" fmla="*/ 238125 h 549377"/>
              <a:gd name="connsiteX2" fmla="*/ 4456755 w 9143055"/>
              <a:gd name="connsiteY2" fmla="*/ 0 h 549377"/>
              <a:gd name="connsiteX3" fmla="*/ 27630 w 9143055"/>
              <a:gd name="connsiteY3" fmla="*/ 247650 h 549377"/>
              <a:gd name="connsiteX0" fmla="*/ 0 w 9115425"/>
              <a:gd name="connsiteY0" fmla="*/ 247650 h 247650"/>
              <a:gd name="connsiteX1" fmla="*/ 9115425 w 9115425"/>
              <a:gd name="connsiteY1" fmla="*/ 238125 h 247650"/>
              <a:gd name="connsiteX2" fmla="*/ 4429125 w 9115425"/>
              <a:gd name="connsiteY2" fmla="*/ 0 h 247650"/>
              <a:gd name="connsiteX3" fmla="*/ 0 w 9115425"/>
              <a:gd name="connsiteY3" fmla="*/ 247650 h 247650"/>
              <a:gd name="connsiteX0" fmla="*/ 0 w 9115425"/>
              <a:gd name="connsiteY0" fmla="*/ 9525 h 9525"/>
              <a:gd name="connsiteX1" fmla="*/ 9115425 w 9115425"/>
              <a:gd name="connsiteY1" fmla="*/ 0 h 9525"/>
              <a:gd name="connsiteX2" fmla="*/ 0 w 9115425"/>
              <a:gd name="connsiteY2" fmla="*/ 9525 h 9525"/>
              <a:gd name="connsiteX0" fmla="*/ 0 w 10000"/>
              <a:gd name="connsiteY0" fmla="*/ 292235 h 292235"/>
              <a:gd name="connsiteX1" fmla="*/ 10000 w 10000"/>
              <a:gd name="connsiteY1" fmla="*/ 282235 h 292235"/>
              <a:gd name="connsiteX2" fmla="*/ 0 w 10000"/>
              <a:gd name="connsiteY2" fmla="*/ 292235 h 292235"/>
              <a:gd name="connsiteX0" fmla="*/ 0 w 10001"/>
              <a:gd name="connsiteY0" fmla="*/ 294051 h 327478"/>
              <a:gd name="connsiteX1" fmla="*/ 10000 w 10001"/>
              <a:gd name="connsiteY1" fmla="*/ 284051 h 327478"/>
              <a:gd name="connsiteX2" fmla="*/ 0 w 10001"/>
              <a:gd name="connsiteY2" fmla="*/ 294051 h 327478"/>
              <a:gd name="connsiteX0" fmla="*/ 0 w 10006"/>
              <a:gd name="connsiteY0" fmla="*/ 423180 h 456620"/>
              <a:gd name="connsiteX1" fmla="*/ 10000 w 10006"/>
              <a:gd name="connsiteY1" fmla="*/ 413180 h 456620"/>
              <a:gd name="connsiteX2" fmla="*/ 0 w 10006"/>
              <a:gd name="connsiteY2" fmla="*/ 423180 h 456620"/>
              <a:gd name="connsiteX0" fmla="*/ 0 w 10000"/>
              <a:gd name="connsiteY0" fmla="*/ 423180 h 423180"/>
              <a:gd name="connsiteX1" fmla="*/ 10000 w 10000"/>
              <a:gd name="connsiteY1" fmla="*/ 413180 h 423180"/>
              <a:gd name="connsiteX2" fmla="*/ 0 w 10000"/>
              <a:gd name="connsiteY2" fmla="*/ 423180 h 423180"/>
              <a:gd name="connsiteX0" fmla="*/ 0 w 10073"/>
              <a:gd name="connsiteY0" fmla="*/ 389913 h 459913"/>
              <a:gd name="connsiteX1" fmla="*/ 10073 w 10073"/>
              <a:gd name="connsiteY1" fmla="*/ 459913 h 459913"/>
              <a:gd name="connsiteX2" fmla="*/ 0 w 10073"/>
              <a:gd name="connsiteY2" fmla="*/ 389913 h 459913"/>
              <a:gd name="connsiteX0" fmla="*/ 0 w 10104"/>
              <a:gd name="connsiteY0" fmla="*/ 423180 h 423180"/>
              <a:gd name="connsiteX1" fmla="*/ 10104 w 10104"/>
              <a:gd name="connsiteY1" fmla="*/ 413180 h 423180"/>
              <a:gd name="connsiteX2" fmla="*/ 0 w 10104"/>
              <a:gd name="connsiteY2" fmla="*/ 423180 h 423180"/>
              <a:gd name="connsiteX0" fmla="*/ 1039 w 11143"/>
              <a:gd name="connsiteY0" fmla="*/ 110027 h 110027"/>
              <a:gd name="connsiteX1" fmla="*/ 11143 w 11143"/>
              <a:gd name="connsiteY1" fmla="*/ 100027 h 110027"/>
              <a:gd name="connsiteX2" fmla="*/ 1467 w 11143"/>
              <a:gd name="connsiteY2" fmla="*/ 25 h 110027"/>
              <a:gd name="connsiteX3" fmla="*/ 1039 w 11143"/>
              <a:gd name="connsiteY3" fmla="*/ 110027 h 110027"/>
              <a:gd name="connsiteX0" fmla="*/ 1032 w 11136"/>
              <a:gd name="connsiteY0" fmla="*/ 840002 h 840002"/>
              <a:gd name="connsiteX1" fmla="*/ 11136 w 11136"/>
              <a:gd name="connsiteY1" fmla="*/ 830002 h 840002"/>
              <a:gd name="connsiteX2" fmla="*/ 1481 w 11136"/>
              <a:gd name="connsiteY2" fmla="*/ 2 h 840002"/>
              <a:gd name="connsiteX3" fmla="*/ 1032 w 11136"/>
              <a:gd name="connsiteY3" fmla="*/ 840002 h 840002"/>
              <a:gd name="connsiteX0" fmla="*/ 1032 w 12217"/>
              <a:gd name="connsiteY0" fmla="*/ 840078 h 861516"/>
              <a:gd name="connsiteX1" fmla="*/ 11136 w 12217"/>
              <a:gd name="connsiteY1" fmla="*/ 830078 h 861516"/>
              <a:gd name="connsiteX2" fmla="*/ 10844 w 12217"/>
              <a:gd name="connsiteY2" fmla="*/ 790076 h 861516"/>
              <a:gd name="connsiteX3" fmla="*/ 1481 w 12217"/>
              <a:gd name="connsiteY3" fmla="*/ 78 h 861516"/>
              <a:gd name="connsiteX4" fmla="*/ 1032 w 12217"/>
              <a:gd name="connsiteY4" fmla="*/ 840078 h 861516"/>
              <a:gd name="connsiteX0" fmla="*/ 1032 w 12337"/>
              <a:gd name="connsiteY0" fmla="*/ 840592 h 840592"/>
              <a:gd name="connsiteX1" fmla="*/ 11136 w 12337"/>
              <a:gd name="connsiteY1" fmla="*/ 830592 h 840592"/>
              <a:gd name="connsiteX2" fmla="*/ 11105 w 12337"/>
              <a:gd name="connsiteY2" fmla="*/ 210591 h 840592"/>
              <a:gd name="connsiteX3" fmla="*/ 1481 w 12337"/>
              <a:gd name="connsiteY3" fmla="*/ 592 h 840592"/>
              <a:gd name="connsiteX4" fmla="*/ 1032 w 12337"/>
              <a:gd name="connsiteY4" fmla="*/ 840592 h 840592"/>
              <a:gd name="connsiteX0" fmla="*/ 1032 w 11136"/>
              <a:gd name="connsiteY0" fmla="*/ 840592 h 840592"/>
              <a:gd name="connsiteX1" fmla="*/ 11136 w 11136"/>
              <a:gd name="connsiteY1" fmla="*/ 830592 h 840592"/>
              <a:gd name="connsiteX2" fmla="*/ 11105 w 11136"/>
              <a:gd name="connsiteY2" fmla="*/ 210591 h 840592"/>
              <a:gd name="connsiteX3" fmla="*/ 1481 w 11136"/>
              <a:gd name="connsiteY3" fmla="*/ 592 h 840592"/>
              <a:gd name="connsiteX4" fmla="*/ 1032 w 11136"/>
              <a:gd name="connsiteY4" fmla="*/ 840592 h 840592"/>
              <a:gd name="connsiteX0" fmla="*/ 1032 w 11136"/>
              <a:gd name="connsiteY0" fmla="*/ 840094 h 840094"/>
              <a:gd name="connsiteX1" fmla="*/ 11136 w 11136"/>
              <a:gd name="connsiteY1" fmla="*/ 830094 h 840094"/>
              <a:gd name="connsiteX2" fmla="*/ 11126 w 11136"/>
              <a:gd name="connsiteY2" fmla="*/ 680091 h 840094"/>
              <a:gd name="connsiteX3" fmla="*/ 1481 w 11136"/>
              <a:gd name="connsiteY3" fmla="*/ 94 h 840094"/>
              <a:gd name="connsiteX4" fmla="*/ 1032 w 11136"/>
              <a:gd name="connsiteY4" fmla="*/ 840094 h 840094"/>
              <a:gd name="connsiteX0" fmla="*/ 0 w 10104"/>
              <a:gd name="connsiteY0" fmla="*/ 840094 h 840094"/>
              <a:gd name="connsiteX1" fmla="*/ 10104 w 10104"/>
              <a:gd name="connsiteY1" fmla="*/ 830094 h 840094"/>
              <a:gd name="connsiteX2" fmla="*/ 10094 w 10104"/>
              <a:gd name="connsiteY2" fmla="*/ 680091 h 840094"/>
              <a:gd name="connsiteX3" fmla="*/ 449 w 10104"/>
              <a:gd name="connsiteY3" fmla="*/ 94 h 840094"/>
              <a:gd name="connsiteX4" fmla="*/ 0 w 10104"/>
              <a:gd name="connsiteY4" fmla="*/ 840094 h 840094"/>
              <a:gd name="connsiteX0" fmla="*/ 0 w 10104"/>
              <a:gd name="connsiteY0" fmla="*/ 261762 h 261762"/>
              <a:gd name="connsiteX1" fmla="*/ 10104 w 10104"/>
              <a:gd name="connsiteY1" fmla="*/ 251762 h 261762"/>
              <a:gd name="connsiteX2" fmla="*/ 10094 w 10104"/>
              <a:gd name="connsiteY2" fmla="*/ 101759 h 261762"/>
              <a:gd name="connsiteX3" fmla="*/ 52 w 10104"/>
              <a:gd name="connsiteY3" fmla="*/ 11761 h 261762"/>
              <a:gd name="connsiteX4" fmla="*/ 0 w 10104"/>
              <a:gd name="connsiteY4" fmla="*/ 261762 h 261762"/>
              <a:gd name="connsiteX0" fmla="*/ 0 w 10104"/>
              <a:gd name="connsiteY0" fmla="*/ 261762 h 261762"/>
              <a:gd name="connsiteX1" fmla="*/ 10104 w 10104"/>
              <a:gd name="connsiteY1" fmla="*/ 251762 h 261762"/>
              <a:gd name="connsiteX2" fmla="*/ 10094 w 10104"/>
              <a:gd name="connsiteY2" fmla="*/ 101759 h 261762"/>
              <a:gd name="connsiteX3" fmla="*/ 52 w 10104"/>
              <a:gd name="connsiteY3" fmla="*/ 11761 h 261762"/>
              <a:gd name="connsiteX4" fmla="*/ 0 w 10104"/>
              <a:gd name="connsiteY4" fmla="*/ 261762 h 261762"/>
              <a:gd name="connsiteX0" fmla="*/ 0 w 10104"/>
              <a:gd name="connsiteY0" fmla="*/ 223379 h 223379"/>
              <a:gd name="connsiteX1" fmla="*/ 10104 w 10104"/>
              <a:gd name="connsiteY1" fmla="*/ 213379 h 223379"/>
              <a:gd name="connsiteX2" fmla="*/ 10094 w 10104"/>
              <a:gd name="connsiteY2" fmla="*/ 63376 h 223379"/>
              <a:gd name="connsiteX3" fmla="*/ 31 w 10104"/>
              <a:gd name="connsiteY3" fmla="*/ 63377 h 223379"/>
              <a:gd name="connsiteX4" fmla="*/ 0 w 10104"/>
              <a:gd name="connsiteY4" fmla="*/ 223379 h 223379"/>
              <a:gd name="connsiteX0" fmla="*/ 0 w 10104"/>
              <a:gd name="connsiteY0" fmla="*/ 223379 h 223379"/>
              <a:gd name="connsiteX1" fmla="*/ 10104 w 10104"/>
              <a:gd name="connsiteY1" fmla="*/ 213379 h 223379"/>
              <a:gd name="connsiteX2" fmla="*/ 10094 w 10104"/>
              <a:gd name="connsiteY2" fmla="*/ 63376 h 223379"/>
              <a:gd name="connsiteX3" fmla="*/ 31 w 10104"/>
              <a:gd name="connsiteY3" fmla="*/ 63377 h 223379"/>
              <a:gd name="connsiteX4" fmla="*/ 0 w 10104"/>
              <a:gd name="connsiteY4" fmla="*/ 223379 h 223379"/>
              <a:gd name="connsiteX0" fmla="*/ 0 w 10104"/>
              <a:gd name="connsiteY0" fmla="*/ 303659 h 303659"/>
              <a:gd name="connsiteX1" fmla="*/ 10104 w 10104"/>
              <a:gd name="connsiteY1" fmla="*/ 293659 h 303659"/>
              <a:gd name="connsiteX2" fmla="*/ 10094 w 10104"/>
              <a:gd name="connsiteY2" fmla="*/ 143656 h 303659"/>
              <a:gd name="connsiteX3" fmla="*/ 31 w 10104"/>
              <a:gd name="connsiteY3" fmla="*/ 143657 h 303659"/>
              <a:gd name="connsiteX4" fmla="*/ 0 w 10104"/>
              <a:gd name="connsiteY4" fmla="*/ 303659 h 303659"/>
              <a:gd name="connsiteX0" fmla="*/ 0 w 10104"/>
              <a:gd name="connsiteY0" fmla="*/ 310235 h 310235"/>
              <a:gd name="connsiteX1" fmla="*/ 10104 w 10104"/>
              <a:gd name="connsiteY1" fmla="*/ 300235 h 310235"/>
              <a:gd name="connsiteX2" fmla="*/ 10094 w 10104"/>
              <a:gd name="connsiteY2" fmla="*/ 150232 h 310235"/>
              <a:gd name="connsiteX3" fmla="*/ 31 w 10104"/>
              <a:gd name="connsiteY3" fmla="*/ 150233 h 310235"/>
              <a:gd name="connsiteX4" fmla="*/ 0 w 10104"/>
              <a:gd name="connsiteY4" fmla="*/ 310235 h 310235"/>
              <a:gd name="connsiteX0" fmla="*/ 0 w 10104"/>
              <a:gd name="connsiteY0" fmla="*/ 904925 h 904925"/>
              <a:gd name="connsiteX1" fmla="*/ 10104 w 10104"/>
              <a:gd name="connsiteY1" fmla="*/ 894925 h 904925"/>
              <a:gd name="connsiteX2" fmla="*/ 10094 w 10104"/>
              <a:gd name="connsiteY2" fmla="*/ 744922 h 904925"/>
              <a:gd name="connsiteX3" fmla="*/ 5 w 10104"/>
              <a:gd name="connsiteY3" fmla="*/ 44926 h 904925"/>
              <a:gd name="connsiteX4" fmla="*/ 0 w 10104"/>
              <a:gd name="connsiteY4" fmla="*/ 904925 h 904925"/>
              <a:gd name="connsiteX0" fmla="*/ 0 w 10104"/>
              <a:gd name="connsiteY0" fmla="*/ 922108 h 922108"/>
              <a:gd name="connsiteX1" fmla="*/ 10104 w 10104"/>
              <a:gd name="connsiteY1" fmla="*/ 912108 h 922108"/>
              <a:gd name="connsiteX2" fmla="*/ 4678 w 10104"/>
              <a:gd name="connsiteY2" fmla="*/ 495440 h 922108"/>
              <a:gd name="connsiteX3" fmla="*/ 5 w 10104"/>
              <a:gd name="connsiteY3" fmla="*/ 62109 h 922108"/>
              <a:gd name="connsiteX4" fmla="*/ 0 w 10104"/>
              <a:gd name="connsiteY4" fmla="*/ 922108 h 922108"/>
              <a:gd name="connsiteX0" fmla="*/ 0 w 7117"/>
              <a:gd name="connsiteY0" fmla="*/ 922108 h 945441"/>
              <a:gd name="connsiteX1" fmla="*/ 7117 w 7117"/>
              <a:gd name="connsiteY1" fmla="*/ 945441 h 945441"/>
              <a:gd name="connsiteX2" fmla="*/ 4678 w 7117"/>
              <a:gd name="connsiteY2" fmla="*/ 495440 h 945441"/>
              <a:gd name="connsiteX3" fmla="*/ 5 w 7117"/>
              <a:gd name="connsiteY3" fmla="*/ 62109 h 945441"/>
              <a:gd name="connsiteX4" fmla="*/ 0 w 7117"/>
              <a:gd name="connsiteY4" fmla="*/ 922108 h 945441"/>
              <a:gd name="connsiteX0" fmla="*/ 0 w 10000"/>
              <a:gd name="connsiteY0" fmla="*/ 11344 h 11591"/>
              <a:gd name="connsiteX1" fmla="*/ 10000 w 10000"/>
              <a:gd name="connsiteY1" fmla="*/ 11591 h 11591"/>
              <a:gd name="connsiteX2" fmla="*/ 6757 w 10000"/>
              <a:gd name="connsiteY2" fmla="*/ 1014 h 11591"/>
              <a:gd name="connsiteX3" fmla="*/ 7 w 10000"/>
              <a:gd name="connsiteY3" fmla="*/ 2248 h 11591"/>
              <a:gd name="connsiteX4" fmla="*/ 0 w 10000"/>
              <a:gd name="connsiteY4" fmla="*/ 11344 h 11591"/>
              <a:gd name="connsiteX0" fmla="*/ 0 w 10000"/>
              <a:gd name="connsiteY0" fmla="*/ 9096 h 9343"/>
              <a:gd name="connsiteX1" fmla="*/ 10000 w 10000"/>
              <a:gd name="connsiteY1" fmla="*/ 9343 h 9343"/>
              <a:gd name="connsiteX2" fmla="*/ 7 w 10000"/>
              <a:gd name="connsiteY2" fmla="*/ 0 h 9343"/>
              <a:gd name="connsiteX3" fmla="*/ 0 w 10000"/>
              <a:gd name="connsiteY3" fmla="*/ 9096 h 9343"/>
              <a:gd name="connsiteX0" fmla="*/ 0 w 10489"/>
              <a:gd name="connsiteY0" fmla="*/ 9736 h 9736"/>
              <a:gd name="connsiteX1" fmla="*/ 10489 w 10489"/>
              <a:gd name="connsiteY1" fmla="*/ 9528 h 9736"/>
              <a:gd name="connsiteX2" fmla="*/ 7 w 10489"/>
              <a:gd name="connsiteY2" fmla="*/ 0 h 9736"/>
              <a:gd name="connsiteX3" fmla="*/ 0 w 10489"/>
              <a:gd name="connsiteY3" fmla="*/ 9736 h 9736"/>
              <a:gd name="connsiteX0" fmla="*/ 0 w 10000"/>
              <a:gd name="connsiteY0" fmla="*/ 12587 h 12587"/>
              <a:gd name="connsiteX1" fmla="*/ 10000 w 10000"/>
              <a:gd name="connsiteY1" fmla="*/ 12373 h 12587"/>
              <a:gd name="connsiteX2" fmla="*/ 7 w 10000"/>
              <a:gd name="connsiteY2" fmla="*/ 2587 h 12587"/>
              <a:gd name="connsiteX3" fmla="*/ 0 w 10000"/>
              <a:gd name="connsiteY3" fmla="*/ 12587 h 12587"/>
              <a:gd name="connsiteX0" fmla="*/ 0 w 10000"/>
              <a:gd name="connsiteY0" fmla="*/ 12678 h 12678"/>
              <a:gd name="connsiteX1" fmla="*/ 10000 w 10000"/>
              <a:gd name="connsiteY1" fmla="*/ 12464 h 12678"/>
              <a:gd name="connsiteX2" fmla="*/ 7 w 10000"/>
              <a:gd name="connsiteY2" fmla="*/ 2678 h 12678"/>
              <a:gd name="connsiteX3" fmla="*/ 0 w 10000"/>
              <a:gd name="connsiteY3" fmla="*/ 12678 h 12678"/>
              <a:gd name="connsiteX0" fmla="*/ 0 w 10000"/>
              <a:gd name="connsiteY0" fmla="*/ 12793 h 12793"/>
              <a:gd name="connsiteX1" fmla="*/ 10000 w 10000"/>
              <a:gd name="connsiteY1" fmla="*/ 12579 h 12793"/>
              <a:gd name="connsiteX2" fmla="*/ 7 w 10000"/>
              <a:gd name="connsiteY2" fmla="*/ 2793 h 12793"/>
              <a:gd name="connsiteX3" fmla="*/ 0 w 10000"/>
              <a:gd name="connsiteY3" fmla="*/ 12793 h 12793"/>
              <a:gd name="connsiteX0" fmla="*/ 0 w 10000"/>
              <a:gd name="connsiteY0" fmla="*/ 16006 h 16006"/>
              <a:gd name="connsiteX1" fmla="*/ 10000 w 10000"/>
              <a:gd name="connsiteY1" fmla="*/ 15792 h 16006"/>
              <a:gd name="connsiteX2" fmla="*/ 19 w 10000"/>
              <a:gd name="connsiteY2" fmla="*/ 2421 h 16006"/>
              <a:gd name="connsiteX3" fmla="*/ 0 w 10000"/>
              <a:gd name="connsiteY3" fmla="*/ 16006 h 16006"/>
              <a:gd name="connsiteX0" fmla="*/ 0 w 3596"/>
              <a:gd name="connsiteY0" fmla="*/ 16215 h 16215"/>
              <a:gd name="connsiteX1" fmla="*/ 3596 w 3596"/>
              <a:gd name="connsiteY1" fmla="*/ 13869 h 16215"/>
              <a:gd name="connsiteX2" fmla="*/ 19 w 3596"/>
              <a:gd name="connsiteY2" fmla="*/ 2630 h 16215"/>
              <a:gd name="connsiteX3" fmla="*/ 0 w 3596"/>
              <a:gd name="connsiteY3" fmla="*/ 16215 h 16215"/>
              <a:gd name="connsiteX0" fmla="*/ 0 w 13503"/>
              <a:gd name="connsiteY0" fmla="*/ 9889 h 9889"/>
              <a:gd name="connsiteX1" fmla="*/ 13503 w 13503"/>
              <a:gd name="connsiteY1" fmla="*/ 9577 h 9889"/>
              <a:gd name="connsiteX2" fmla="*/ 53 w 13503"/>
              <a:gd name="connsiteY2" fmla="*/ 1511 h 9889"/>
              <a:gd name="connsiteX3" fmla="*/ 0 w 13503"/>
              <a:gd name="connsiteY3" fmla="*/ 9889 h 9889"/>
              <a:gd name="connsiteX0" fmla="*/ 0 w 10000"/>
              <a:gd name="connsiteY0" fmla="*/ 8472 h 8472"/>
              <a:gd name="connsiteX1" fmla="*/ 10000 w 10000"/>
              <a:gd name="connsiteY1" fmla="*/ 8156 h 8472"/>
              <a:gd name="connsiteX2" fmla="*/ 39 w 10000"/>
              <a:gd name="connsiteY2" fmla="*/ 0 h 8472"/>
              <a:gd name="connsiteX3" fmla="*/ 0 w 10000"/>
              <a:gd name="connsiteY3" fmla="*/ 8472 h 8472"/>
              <a:gd name="connsiteX0" fmla="*/ 0 w 10000"/>
              <a:gd name="connsiteY0" fmla="*/ 10013 h 10013"/>
              <a:gd name="connsiteX1" fmla="*/ 10000 w 10000"/>
              <a:gd name="connsiteY1" fmla="*/ 9640 h 10013"/>
              <a:gd name="connsiteX2" fmla="*/ 39 w 10000"/>
              <a:gd name="connsiteY2" fmla="*/ 13 h 10013"/>
              <a:gd name="connsiteX3" fmla="*/ 0 w 10000"/>
              <a:gd name="connsiteY3" fmla="*/ 10013 h 10013"/>
              <a:gd name="connsiteX0" fmla="*/ 0 w 10697"/>
              <a:gd name="connsiteY0" fmla="*/ 10013 h 10013"/>
              <a:gd name="connsiteX1" fmla="*/ 10697 w 10697"/>
              <a:gd name="connsiteY1" fmla="*/ 9925 h 10013"/>
              <a:gd name="connsiteX2" fmla="*/ 39 w 10697"/>
              <a:gd name="connsiteY2" fmla="*/ 13 h 10013"/>
              <a:gd name="connsiteX3" fmla="*/ 0 w 10697"/>
              <a:gd name="connsiteY3" fmla="*/ 10013 h 10013"/>
              <a:gd name="connsiteX0" fmla="*/ 0 w 10697"/>
              <a:gd name="connsiteY0" fmla="*/ 10016 h 10016"/>
              <a:gd name="connsiteX1" fmla="*/ 10697 w 10697"/>
              <a:gd name="connsiteY1" fmla="*/ 9928 h 10016"/>
              <a:gd name="connsiteX2" fmla="*/ 39 w 10697"/>
              <a:gd name="connsiteY2" fmla="*/ 16 h 10016"/>
              <a:gd name="connsiteX3" fmla="*/ 0 w 10697"/>
              <a:gd name="connsiteY3" fmla="*/ 10016 h 10016"/>
              <a:gd name="connsiteX0" fmla="*/ 1739 w 12436"/>
              <a:gd name="connsiteY0" fmla="*/ 6184 h 6184"/>
              <a:gd name="connsiteX1" fmla="*/ 12436 w 12436"/>
              <a:gd name="connsiteY1" fmla="*/ 6096 h 6184"/>
              <a:gd name="connsiteX2" fmla="*/ 0 w 12436"/>
              <a:gd name="connsiteY2" fmla="*/ 36 h 6184"/>
              <a:gd name="connsiteX3" fmla="*/ 1739 w 12436"/>
              <a:gd name="connsiteY3" fmla="*/ 6184 h 6184"/>
              <a:gd name="connsiteX0" fmla="*/ 1398 w 6233"/>
              <a:gd name="connsiteY0" fmla="*/ 12372 h 12372"/>
              <a:gd name="connsiteX1" fmla="*/ 6233 w 6233"/>
              <a:gd name="connsiteY1" fmla="*/ 2772 h 12372"/>
              <a:gd name="connsiteX2" fmla="*/ 0 w 6233"/>
              <a:gd name="connsiteY2" fmla="*/ 2430 h 12372"/>
              <a:gd name="connsiteX3" fmla="*/ 1398 w 6233"/>
              <a:gd name="connsiteY3" fmla="*/ 12372 h 12372"/>
              <a:gd name="connsiteX0" fmla="*/ 2244 w 10001"/>
              <a:gd name="connsiteY0" fmla="*/ 10284 h 10284"/>
              <a:gd name="connsiteX1" fmla="*/ 10001 w 10001"/>
              <a:gd name="connsiteY1" fmla="*/ 2525 h 10284"/>
              <a:gd name="connsiteX2" fmla="*/ 1 w 10001"/>
              <a:gd name="connsiteY2" fmla="*/ 2248 h 10284"/>
              <a:gd name="connsiteX3" fmla="*/ 2244 w 10001"/>
              <a:gd name="connsiteY3" fmla="*/ 10284 h 10284"/>
              <a:gd name="connsiteX0" fmla="*/ 2244 w 10001"/>
              <a:gd name="connsiteY0" fmla="*/ 8759 h 8759"/>
              <a:gd name="connsiteX1" fmla="*/ 10001 w 10001"/>
              <a:gd name="connsiteY1" fmla="*/ 1000 h 8759"/>
              <a:gd name="connsiteX2" fmla="*/ 1 w 10001"/>
              <a:gd name="connsiteY2" fmla="*/ 723 h 8759"/>
              <a:gd name="connsiteX3" fmla="*/ 2244 w 10001"/>
              <a:gd name="connsiteY3" fmla="*/ 8759 h 8759"/>
              <a:gd name="connsiteX0" fmla="*/ 2244 w 10000"/>
              <a:gd name="connsiteY0" fmla="*/ 10643 h 10643"/>
              <a:gd name="connsiteX1" fmla="*/ 10000 w 10000"/>
              <a:gd name="connsiteY1" fmla="*/ 1785 h 10643"/>
              <a:gd name="connsiteX2" fmla="*/ 1 w 10000"/>
              <a:gd name="connsiteY2" fmla="*/ 1468 h 10643"/>
              <a:gd name="connsiteX3" fmla="*/ 2244 w 10000"/>
              <a:gd name="connsiteY3" fmla="*/ 10643 h 10643"/>
              <a:gd name="connsiteX0" fmla="*/ 2244 w 10000"/>
              <a:gd name="connsiteY0" fmla="*/ 11013 h 11013"/>
              <a:gd name="connsiteX1" fmla="*/ 10000 w 10000"/>
              <a:gd name="connsiteY1" fmla="*/ 2155 h 11013"/>
              <a:gd name="connsiteX2" fmla="*/ 1 w 10000"/>
              <a:gd name="connsiteY2" fmla="*/ 1838 h 11013"/>
              <a:gd name="connsiteX3" fmla="*/ 2244 w 10000"/>
              <a:gd name="connsiteY3" fmla="*/ 11013 h 11013"/>
              <a:gd name="connsiteX0" fmla="*/ 8225 w 10000"/>
              <a:gd name="connsiteY0" fmla="*/ 6117 h 6117"/>
              <a:gd name="connsiteX1" fmla="*/ 10000 w 10000"/>
              <a:gd name="connsiteY1" fmla="*/ 2155 h 6117"/>
              <a:gd name="connsiteX2" fmla="*/ 1 w 10000"/>
              <a:gd name="connsiteY2" fmla="*/ 1838 h 6117"/>
              <a:gd name="connsiteX3" fmla="*/ 8225 w 10000"/>
              <a:gd name="connsiteY3" fmla="*/ 6117 h 6117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2 w 9999"/>
              <a:gd name="connsiteY0" fmla="*/ 11392 h 11392"/>
              <a:gd name="connsiteX1" fmla="*/ 9999 w 9999"/>
              <a:gd name="connsiteY1" fmla="*/ 3523 h 11392"/>
              <a:gd name="connsiteX2" fmla="*/ 0 w 9999"/>
              <a:gd name="connsiteY2" fmla="*/ 3005 h 11392"/>
              <a:gd name="connsiteX3" fmla="*/ 5032 w 9999"/>
              <a:gd name="connsiteY3" fmla="*/ 11392 h 11392"/>
              <a:gd name="connsiteX0" fmla="*/ 5033 w 10000"/>
              <a:gd name="connsiteY0" fmla="*/ 10000 h 10000"/>
              <a:gd name="connsiteX1" fmla="*/ 10000 w 10000"/>
              <a:gd name="connsiteY1" fmla="*/ 3093 h 10000"/>
              <a:gd name="connsiteX2" fmla="*/ 0 w 10000"/>
              <a:gd name="connsiteY2" fmla="*/ 2638 h 10000"/>
              <a:gd name="connsiteX3" fmla="*/ 5033 w 10000"/>
              <a:gd name="connsiteY3" fmla="*/ 10000 h 10000"/>
              <a:gd name="connsiteX0" fmla="*/ 5033 w 10000"/>
              <a:gd name="connsiteY0" fmla="*/ 10000 h 10000"/>
              <a:gd name="connsiteX1" fmla="*/ 10000 w 10000"/>
              <a:gd name="connsiteY1" fmla="*/ 3093 h 10000"/>
              <a:gd name="connsiteX2" fmla="*/ 0 w 10000"/>
              <a:gd name="connsiteY2" fmla="*/ 2638 h 10000"/>
              <a:gd name="connsiteX3" fmla="*/ 5033 w 10000"/>
              <a:gd name="connsiteY3" fmla="*/ 10000 h 10000"/>
              <a:gd name="connsiteX0" fmla="*/ 5033 w 10155"/>
              <a:gd name="connsiteY0" fmla="*/ 9869 h 9869"/>
              <a:gd name="connsiteX1" fmla="*/ 10155 w 10155"/>
              <a:gd name="connsiteY1" fmla="*/ 3267 h 9869"/>
              <a:gd name="connsiteX2" fmla="*/ 0 w 10155"/>
              <a:gd name="connsiteY2" fmla="*/ 2507 h 9869"/>
              <a:gd name="connsiteX3" fmla="*/ 5033 w 10155"/>
              <a:gd name="connsiteY3" fmla="*/ 9869 h 9869"/>
              <a:gd name="connsiteX0" fmla="*/ 4956 w 8810"/>
              <a:gd name="connsiteY0" fmla="*/ 10672 h 10672"/>
              <a:gd name="connsiteX1" fmla="*/ 8810 w 8810"/>
              <a:gd name="connsiteY1" fmla="*/ 2589 h 10672"/>
              <a:gd name="connsiteX2" fmla="*/ 0 w 8810"/>
              <a:gd name="connsiteY2" fmla="*/ 3212 h 10672"/>
              <a:gd name="connsiteX3" fmla="*/ 4956 w 8810"/>
              <a:gd name="connsiteY3" fmla="*/ 10672 h 10672"/>
              <a:gd name="connsiteX0" fmla="*/ 5625 w 10000"/>
              <a:gd name="connsiteY0" fmla="*/ 10000 h 10000"/>
              <a:gd name="connsiteX1" fmla="*/ 10000 w 10000"/>
              <a:gd name="connsiteY1" fmla="*/ 2426 h 10000"/>
              <a:gd name="connsiteX2" fmla="*/ 0 w 10000"/>
              <a:gd name="connsiteY2" fmla="*/ 3010 h 10000"/>
              <a:gd name="connsiteX3" fmla="*/ 5625 w 10000"/>
              <a:gd name="connsiteY3" fmla="*/ 10000 h 10000"/>
              <a:gd name="connsiteX0" fmla="*/ 5625 w 10000"/>
              <a:gd name="connsiteY0" fmla="*/ 9247 h 9247"/>
              <a:gd name="connsiteX1" fmla="*/ 10000 w 10000"/>
              <a:gd name="connsiteY1" fmla="*/ 1673 h 9247"/>
              <a:gd name="connsiteX2" fmla="*/ 0 w 10000"/>
              <a:gd name="connsiteY2" fmla="*/ 2257 h 9247"/>
              <a:gd name="connsiteX3" fmla="*/ 5625 w 10000"/>
              <a:gd name="connsiteY3" fmla="*/ 9247 h 9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9247">
                <a:moveTo>
                  <a:pt x="5625" y="9247"/>
                </a:moveTo>
                <a:cubicBezTo>
                  <a:pt x="7303" y="5610"/>
                  <a:pt x="7975" y="4149"/>
                  <a:pt x="10000" y="1673"/>
                </a:cubicBezTo>
                <a:cubicBezTo>
                  <a:pt x="9205" y="191"/>
                  <a:pt x="3713" y="-1448"/>
                  <a:pt x="0" y="2257"/>
                </a:cubicBezTo>
                <a:cubicBezTo>
                  <a:pt x="2946" y="3421"/>
                  <a:pt x="5452" y="7795"/>
                  <a:pt x="5625" y="9247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prstClr val="white"/>
              </a:solidFill>
              <a:latin typeface="Cambria"/>
            </a:endParaRPr>
          </a:p>
        </p:txBody>
      </p:sp>
      <p:sp>
        <p:nvSpPr>
          <p:cNvPr id="19" name="Полилиния 78"/>
          <p:cNvSpPr/>
          <p:nvPr/>
        </p:nvSpPr>
        <p:spPr>
          <a:xfrm>
            <a:off x="3322365" y="6143355"/>
            <a:ext cx="8866461" cy="714645"/>
          </a:xfrm>
          <a:custGeom>
            <a:avLst/>
            <a:gdLst>
              <a:gd name="connsiteX0" fmla="*/ 8866461 w 8866461"/>
              <a:gd name="connsiteY0" fmla="*/ 0 h 714645"/>
              <a:gd name="connsiteX1" fmla="*/ 8865148 w 8866461"/>
              <a:gd name="connsiteY1" fmla="*/ 547723 h 714645"/>
              <a:gd name="connsiteX2" fmla="*/ 8864673 w 8866461"/>
              <a:gd name="connsiteY2" fmla="*/ 714645 h 714645"/>
              <a:gd name="connsiteX3" fmla="*/ 0 w 8866461"/>
              <a:gd name="connsiteY3" fmla="*/ 714645 h 714645"/>
              <a:gd name="connsiteX4" fmla="*/ 179298 w 8866461"/>
              <a:gd name="connsiteY4" fmla="*/ 658612 h 714645"/>
              <a:gd name="connsiteX5" fmla="*/ 7426894 w 8866461"/>
              <a:gd name="connsiteY5" fmla="*/ 385979 h 714645"/>
              <a:gd name="connsiteX6" fmla="*/ 8866461 w 8866461"/>
              <a:gd name="connsiteY6" fmla="*/ 0 h 714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66461" h="714645">
                <a:moveTo>
                  <a:pt x="8866461" y="0"/>
                </a:moveTo>
                <a:cubicBezTo>
                  <a:pt x="8866082" y="211625"/>
                  <a:pt x="8865620" y="382237"/>
                  <a:pt x="8865148" y="547723"/>
                </a:cubicBezTo>
                <a:lnTo>
                  <a:pt x="8864673" y="714645"/>
                </a:lnTo>
                <a:lnTo>
                  <a:pt x="0" y="714645"/>
                </a:lnTo>
                <a:lnTo>
                  <a:pt x="179298" y="658612"/>
                </a:lnTo>
                <a:cubicBezTo>
                  <a:pt x="3142183" y="-221920"/>
                  <a:pt x="6379595" y="60658"/>
                  <a:pt x="7426894" y="385979"/>
                </a:cubicBezTo>
                <a:cubicBezTo>
                  <a:pt x="8089277" y="-40497"/>
                  <a:pt x="8608266" y="8628"/>
                  <a:pt x="8866461" y="0"/>
                </a:cubicBezTo>
                <a:close/>
              </a:path>
            </a:pathLst>
          </a:custGeom>
          <a:blipFill dpi="0" rotWithShape="1">
            <a:blip r:embed="rId4" cstate="print">
              <a:extLst/>
            </a:blip>
            <a:srcRect/>
            <a:tile tx="0" ty="0" sx="100000" sy="100000" flip="x" algn="ctr"/>
          </a:blip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prstClr val="white"/>
              </a:solidFill>
              <a:latin typeface="Cambria"/>
            </a:endParaRPr>
          </a:p>
        </p:txBody>
      </p:sp>
      <p:sp>
        <p:nvSpPr>
          <p:cNvPr id="20" name="Полилиния 59"/>
          <p:cNvSpPr/>
          <p:nvPr/>
        </p:nvSpPr>
        <p:spPr bwMode="ltGray">
          <a:xfrm rot="349720" flipH="1">
            <a:off x="9791700" y="5983288"/>
            <a:ext cx="12700" cy="206375"/>
          </a:xfrm>
          <a:custGeom>
            <a:avLst/>
            <a:gdLst>
              <a:gd name="connsiteX0" fmla="*/ 217945 w 217945"/>
              <a:gd name="connsiteY0" fmla="*/ 0 h 2712204"/>
              <a:gd name="connsiteX1" fmla="*/ 0 w 217945"/>
              <a:gd name="connsiteY1" fmla="*/ 2712204 h 2712204"/>
              <a:gd name="connsiteX0" fmla="*/ 24216 w 24216"/>
              <a:gd name="connsiteY0" fmla="*/ 0 h 2873644"/>
              <a:gd name="connsiteX1" fmla="*/ 0 w 24216"/>
              <a:gd name="connsiteY1" fmla="*/ 2873644 h 2873644"/>
              <a:gd name="connsiteX0" fmla="*/ 102493 w 102493"/>
              <a:gd name="connsiteY0" fmla="*/ 0 h 2873644"/>
              <a:gd name="connsiteX1" fmla="*/ 78277 w 102493"/>
              <a:gd name="connsiteY1" fmla="*/ 2873644 h 2873644"/>
              <a:gd name="connsiteX0" fmla="*/ 160570 w 160570"/>
              <a:gd name="connsiteY0" fmla="*/ 0 h 2873644"/>
              <a:gd name="connsiteX1" fmla="*/ 136354 w 160570"/>
              <a:gd name="connsiteY1" fmla="*/ 2873644 h 2873644"/>
              <a:gd name="connsiteX0" fmla="*/ 119427 w 119427"/>
              <a:gd name="connsiteY0" fmla="*/ 0 h 2873644"/>
              <a:gd name="connsiteX1" fmla="*/ 95211 w 119427"/>
              <a:gd name="connsiteY1" fmla="*/ 2873644 h 2873644"/>
              <a:gd name="connsiteX0" fmla="*/ 124984 w 124984"/>
              <a:gd name="connsiteY0" fmla="*/ 0 h 2889789"/>
              <a:gd name="connsiteX1" fmla="*/ 92696 w 124984"/>
              <a:gd name="connsiteY1" fmla="*/ 2889789 h 2889789"/>
              <a:gd name="connsiteX0" fmla="*/ 82529 w 82529"/>
              <a:gd name="connsiteY0" fmla="*/ 0 h 2889789"/>
              <a:gd name="connsiteX1" fmla="*/ 50241 w 82529"/>
              <a:gd name="connsiteY1" fmla="*/ 2889789 h 2889789"/>
              <a:gd name="connsiteX0" fmla="*/ 59892 w 67291"/>
              <a:gd name="connsiteY0" fmla="*/ 0 h 2314320"/>
              <a:gd name="connsiteX1" fmla="*/ 67291 w 67291"/>
              <a:gd name="connsiteY1" fmla="*/ 2314320 h 2314320"/>
              <a:gd name="connsiteX0" fmla="*/ 52534 w 59933"/>
              <a:gd name="connsiteY0" fmla="*/ 0 h 2314320"/>
              <a:gd name="connsiteX1" fmla="*/ 59933 w 59933"/>
              <a:gd name="connsiteY1" fmla="*/ 2314320 h 2314320"/>
              <a:gd name="connsiteX0" fmla="*/ 64026 w 64026"/>
              <a:gd name="connsiteY0" fmla="*/ 0 h 2354008"/>
              <a:gd name="connsiteX1" fmla="*/ 51581 w 64026"/>
              <a:gd name="connsiteY1" fmla="*/ 2354008 h 2354008"/>
              <a:gd name="connsiteX0" fmla="*/ 64026 w 64026"/>
              <a:gd name="connsiteY0" fmla="*/ 0 h 2354008"/>
              <a:gd name="connsiteX1" fmla="*/ 51581 w 64026"/>
              <a:gd name="connsiteY1" fmla="*/ 2354008 h 2354008"/>
              <a:gd name="connsiteX0" fmla="*/ 55680 w 55680"/>
              <a:gd name="connsiteY0" fmla="*/ 0 h 2354008"/>
              <a:gd name="connsiteX1" fmla="*/ 43235 w 55680"/>
              <a:gd name="connsiteY1" fmla="*/ 2354008 h 2354008"/>
              <a:gd name="connsiteX0" fmla="*/ 61815 w 61815"/>
              <a:gd name="connsiteY0" fmla="*/ 0 h 2125805"/>
              <a:gd name="connsiteX1" fmla="*/ 39448 w 61815"/>
              <a:gd name="connsiteY1" fmla="*/ 2125805 h 2125805"/>
              <a:gd name="connsiteX0" fmla="*/ 43895 w 53661"/>
              <a:gd name="connsiteY0" fmla="*/ -1 h 575753"/>
              <a:gd name="connsiteX1" fmla="*/ 53660 w 53661"/>
              <a:gd name="connsiteY1" fmla="*/ 575753 h 575753"/>
              <a:gd name="connsiteX0" fmla="*/ 25832 w 35598"/>
              <a:gd name="connsiteY0" fmla="*/ -1 h 575753"/>
              <a:gd name="connsiteX1" fmla="*/ 35597 w 35598"/>
              <a:gd name="connsiteY1" fmla="*/ 575753 h 575753"/>
              <a:gd name="connsiteX0" fmla="*/ 2255 w 12021"/>
              <a:gd name="connsiteY0" fmla="*/ -1 h 575753"/>
              <a:gd name="connsiteX1" fmla="*/ 12020 w 12021"/>
              <a:gd name="connsiteY1" fmla="*/ 575753 h 575753"/>
              <a:gd name="connsiteX0" fmla="*/ 1397 w 24940"/>
              <a:gd name="connsiteY0" fmla="*/ 1 h 496915"/>
              <a:gd name="connsiteX1" fmla="*/ 24939 w 24940"/>
              <a:gd name="connsiteY1" fmla="*/ 496915 h 496915"/>
              <a:gd name="connsiteX0" fmla="*/ 5920 w 29463"/>
              <a:gd name="connsiteY0" fmla="*/ 1 h 496915"/>
              <a:gd name="connsiteX1" fmla="*/ 29462 w 29463"/>
              <a:gd name="connsiteY1" fmla="*/ 496915 h 496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463" h="496915">
                <a:moveTo>
                  <a:pt x="5920" y="1"/>
                </a:moveTo>
                <a:cubicBezTo>
                  <a:pt x="-2282" y="199540"/>
                  <a:pt x="-7541" y="253947"/>
                  <a:pt x="29462" y="496915"/>
                </a:cubicBezTo>
              </a:path>
            </a:pathLst>
          </a:cu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1" name="Сердце 31"/>
          <p:cNvSpPr/>
          <p:nvPr/>
        </p:nvSpPr>
        <p:spPr>
          <a:xfrm rot="558292" flipH="1">
            <a:off x="9583738" y="5743575"/>
            <a:ext cx="477837" cy="268288"/>
          </a:xfrm>
          <a:custGeom>
            <a:avLst/>
            <a:gdLst>
              <a:gd name="connsiteX0" fmla="*/ 381000 w 761999"/>
              <a:gd name="connsiteY0" fmla="*/ 91953 h 367813"/>
              <a:gd name="connsiteX1" fmla="*/ 381000 w 761999"/>
              <a:gd name="connsiteY1" fmla="*/ 367813 h 367813"/>
              <a:gd name="connsiteX2" fmla="*/ 381000 w 761999"/>
              <a:gd name="connsiteY2" fmla="*/ 91953 h 367813"/>
              <a:gd name="connsiteX0" fmla="*/ 381425 w 767559"/>
              <a:gd name="connsiteY0" fmla="*/ 112199 h 286006"/>
              <a:gd name="connsiteX1" fmla="*/ 384827 w 767559"/>
              <a:gd name="connsiteY1" fmla="*/ 286006 h 286006"/>
              <a:gd name="connsiteX2" fmla="*/ 381425 w 767559"/>
              <a:gd name="connsiteY2" fmla="*/ 112199 h 286006"/>
              <a:gd name="connsiteX0" fmla="*/ 381425 w 637670"/>
              <a:gd name="connsiteY0" fmla="*/ 112199 h 286006"/>
              <a:gd name="connsiteX1" fmla="*/ 384827 w 637670"/>
              <a:gd name="connsiteY1" fmla="*/ 286006 h 286006"/>
              <a:gd name="connsiteX2" fmla="*/ 381425 w 637670"/>
              <a:gd name="connsiteY2" fmla="*/ 112199 h 286006"/>
              <a:gd name="connsiteX0" fmla="*/ 241430 w 497675"/>
              <a:gd name="connsiteY0" fmla="*/ 96655 h 270462"/>
              <a:gd name="connsiteX1" fmla="*/ 244832 w 497675"/>
              <a:gd name="connsiteY1" fmla="*/ 270462 h 270462"/>
              <a:gd name="connsiteX2" fmla="*/ 241430 w 497675"/>
              <a:gd name="connsiteY2" fmla="*/ 96655 h 270462"/>
              <a:gd name="connsiteX0" fmla="*/ 252651 w 497741"/>
              <a:gd name="connsiteY0" fmla="*/ 96655 h 270462"/>
              <a:gd name="connsiteX1" fmla="*/ 239044 w 497741"/>
              <a:gd name="connsiteY1" fmla="*/ 270462 h 270462"/>
              <a:gd name="connsiteX2" fmla="*/ 252651 w 497741"/>
              <a:gd name="connsiteY2" fmla="*/ 96655 h 270462"/>
              <a:gd name="connsiteX0" fmla="*/ 252651 w 499212"/>
              <a:gd name="connsiteY0" fmla="*/ 96655 h 270462"/>
              <a:gd name="connsiteX1" fmla="*/ 239044 w 499212"/>
              <a:gd name="connsiteY1" fmla="*/ 270462 h 270462"/>
              <a:gd name="connsiteX2" fmla="*/ 252651 w 499212"/>
              <a:gd name="connsiteY2" fmla="*/ 96655 h 270462"/>
              <a:gd name="connsiteX0" fmla="*/ 246719 w 493280"/>
              <a:gd name="connsiteY0" fmla="*/ 98082 h 271889"/>
              <a:gd name="connsiteX1" fmla="*/ 233112 w 493280"/>
              <a:gd name="connsiteY1" fmla="*/ 271889 h 271889"/>
              <a:gd name="connsiteX2" fmla="*/ 246719 w 493280"/>
              <a:gd name="connsiteY2" fmla="*/ 98082 h 271889"/>
              <a:gd name="connsiteX0" fmla="*/ 246719 w 496228"/>
              <a:gd name="connsiteY0" fmla="*/ 98082 h 271889"/>
              <a:gd name="connsiteX1" fmla="*/ 233112 w 496228"/>
              <a:gd name="connsiteY1" fmla="*/ 271889 h 271889"/>
              <a:gd name="connsiteX2" fmla="*/ 246719 w 496228"/>
              <a:gd name="connsiteY2" fmla="*/ 98082 h 271889"/>
              <a:gd name="connsiteX0" fmla="*/ 245779 w 495288"/>
              <a:gd name="connsiteY0" fmla="*/ 105636 h 279443"/>
              <a:gd name="connsiteX1" fmla="*/ 232172 w 495288"/>
              <a:gd name="connsiteY1" fmla="*/ 279443 h 279443"/>
              <a:gd name="connsiteX2" fmla="*/ 245779 w 495288"/>
              <a:gd name="connsiteY2" fmla="*/ 105636 h 279443"/>
              <a:gd name="connsiteX0" fmla="*/ 245779 w 498274"/>
              <a:gd name="connsiteY0" fmla="*/ 105636 h 279443"/>
              <a:gd name="connsiteX1" fmla="*/ 232172 w 498274"/>
              <a:gd name="connsiteY1" fmla="*/ 279443 h 279443"/>
              <a:gd name="connsiteX2" fmla="*/ 245779 w 498274"/>
              <a:gd name="connsiteY2" fmla="*/ 105636 h 279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8274" h="279443">
                <a:moveTo>
                  <a:pt x="245779" y="105636"/>
                </a:moveTo>
                <a:cubicBezTo>
                  <a:pt x="424939" y="-98716"/>
                  <a:pt x="717491" y="112440"/>
                  <a:pt x="232172" y="279443"/>
                </a:cubicBezTo>
                <a:cubicBezTo>
                  <a:pt x="-212328" y="64814"/>
                  <a:pt x="90431" y="-125930"/>
                  <a:pt x="245779" y="10563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2" name="Сердце 4"/>
          <p:cNvSpPr/>
          <p:nvPr/>
        </p:nvSpPr>
        <p:spPr>
          <a:xfrm rot="15055303">
            <a:off x="11059318" y="5844382"/>
            <a:ext cx="125413" cy="203200"/>
          </a:xfrm>
          <a:custGeom>
            <a:avLst/>
            <a:gdLst>
              <a:gd name="connsiteX0" fmla="*/ 364474 w 728947"/>
              <a:gd name="connsiteY0" fmla="*/ 179598 h 718390"/>
              <a:gd name="connsiteX1" fmla="*/ 364474 w 728947"/>
              <a:gd name="connsiteY1" fmla="*/ 718390 h 718390"/>
              <a:gd name="connsiteX2" fmla="*/ 364474 w 728947"/>
              <a:gd name="connsiteY2" fmla="*/ 179598 h 718390"/>
              <a:gd name="connsiteX0" fmla="*/ 361463 w 734293"/>
              <a:gd name="connsiteY0" fmla="*/ 139527 h 867177"/>
              <a:gd name="connsiteX1" fmla="*/ 369674 w 734293"/>
              <a:gd name="connsiteY1" fmla="*/ 867177 h 867177"/>
              <a:gd name="connsiteX2" fmla="*/ 361463 w 734293"/>
              <a:gd name="connsiteY2" fmla="*/ 139527 h 867177"/>
              <a:gd name="connsiteX0" fmla="*/ 358764 w 734330"/>
              <a:gd name="connsiteY0" fmla="*/ 126880 h 954872"/>
              <a:gd name="connsiteX1" fmla="*/ 370902 w 734330"/>
              <a:gd name="connsiteY1" fmla="*/ 954872 h 954872"/>
              <a:gd name="connsiteX2" fmla="*/ 358764 w 734330"/>
              <a:gd name="connsiteY2" fmla="*/ 126880 h 954872"/>
              <a:gd name="connsiteX0" fmla="*/ 370778 w 746346"/>
              <a:gd name="connsiteY0" fmla="*/ 126880 h 954872"/>
              <a:gd name="connsiteX1" fmla="*/ 382916 w 746346"/>
              <a:gd name="connsiteY1" fmla="*/ 954872 h 954872"/>
              <a:gd name="connsiteX2" fmla="*/ 370778 w 746346"/>
              <a:gd name="connsiteY2" fmla="*/ 126880 h 954872"/>
              <a:gd name="connsiteX0" fmla="*/ 370780 w 760917"/>
              <a:gd name="connsiteY0" fmla="*/ 54449 h 882441"/>
              <a:gd name="connsiteX1" fmla="*/ 382918 w 760917"/>
              <a:gd name="connsiteY1" fmla="*/ 882441 h 882441"/>
              <a:gd name="connsiteX2" fmla="*/ 370780 w 760917"/>
              <a:gd name="connsiteY2" fmla="*/ 54449 h 882441"/>
              <a:gd name="connsiteX0" fmla="*/ 363681 w 761060"/>
              <a:gd name="connsiteY0" fmla="*/ 66431 h 758355"/>
              <a:gd name="connsiteX1" fmla="*/ 386446 w 761060"/>
              <a:gd name="connsiteY1" fmla="*/ 758355 h 758355"/>
              <a:gd name="connsiteX2" fmla="*/ 363681 w 761060"/>
              <a:gd name="connsiteY2" fmla="*/ 66431 h 758355"/>
              <a:gd name="connsiteX0" fmla="*/ 363681 w 759155"/>
              <a:gd name="connsiteY0" fmla="*/ 120565 h 812489"/>
              <a:gd name="connsiteX1" fmla="*/ 386446 w 759155"/>
              <a:gd name="connsiteY1" fmla="*/ 812489 h 812489"/>
              <a:gd name="connsiteX2" fmla="*/ 363681 w 759155"/>
              <a:gd name="connsiteY2" fmla="*/ 120565 h 812489"/>
              <a:gd name="connsiteX0" fmla="*/ 359155 w 754629"/>
              <a:gd name="connsiteY0" fmla="*/ 120565 h 812489"/>
              <a:gd name="connsiteX1" fmla="*/ 381920 w 754629"/>
              <a:gd name="connsiteY1" fmla="*/ 812489 h 812489"/>
              <a:gd name="connsiteX2" fmla="*/ 359155 w 754629"/>
              <a:gd name="connsiteY2" fmla="*/ 120565 h 812489"/>
              <a:gd name="connsiteX0" fmla="*/ 351339 w 754876"/>
              <a:gd name="connsiteY0" fmla="*/ 110133 h 884706"/>
              <a:gd name="connsiteX1" fmla="*/ 385803 w 754876"/>
              <a:gd name="connsiteY1" fmla="*/ 884704 h 884706"/>
              <a:gd name="connsiteX2" fmla="*/ 351339 w 754876"/>
              <a:gd name="connsiteY2" fmla="*/ 110133 h 884706"/>
              <a:gd name="connsiteX0" fmla="*/ 351339 w 690209"/>
              <a:gd name="connsiteY0" fmla="*/ 121660 h 896233"/>
              <a:gd name="connsiteX1" fmla="*/ 385803 w 690209"/>
              <a:gd name="connsiteY1" fmla="*/ 896231 h 896233"/>
              <a:gd name="connsiteX2" fmla="*/ 351339 w 690209"/>
              <a:gd name="connsiteY2" fmla="*/ 121660 h 896233"/>
              <a:gd name="connsiteX0" fmla="*/ 329925 w 691289"/>
              <a:gd name="connsiteY0" fmla="*/ 108889 h 985974"/>
              <a:gd name="connsiteX1" fmla="*/ 397021 w 691289"/>
              <a:gd name="connsiteY1" fmla="*/ 985972 h 985974"/>
              <a:gd name="connsiteX2" fmla="*/ 329925 w 691289"/>
              <a:gd name="connsiteY2" fmla="*/ 108889 h 985974"/>
              <a:gd name="connsiteX0" fmla="*/ 329925 w 703699"/>
              <a:gd name="connsiteY0" fmla="*/ 95415 h 972500"/>
              <a:gd name="connsiteX1" fmla="*/ 397021 w 703699"/>
              <a:gd name="connsiteY1" fmla="*/ 972498 h 972500"/>
              <a:gd name="connsiteX2" fmla="*/ 329925 w 703699"/>
              <a:gd name="connsiteY2" fmla="*/ 95415 h 972500"/>
              <a:gd name="connsiteX0" fmla="*/ 356118 w 729892"/>
              <a:gd name="connsiteY0" fmla="*/ 19806 h 896891"/>
              <a:gd name="connsiteX1" fmla="*/ 423214 w 729892"/>
              <a:gd name="connsiteY1" fmla="*/ 896889 h 896891"/>
              <a:gd name="connsiteX2" fmla="*/ 356118 w 729892"/>
              <a:gd name="connsiteY2" fmla="*/ 19806 h 896891"/>
              <a:gd name="connsiteX0" fmla="*/ 344253 w 731388"/>
              <a:gd name="connsiteY0" fmla="*/ 15349 h 1030179"/>
              <a:gd name="connsiteX1" fmla="*/ 430847 w 731388"/>
              <a:gd name="connsiteY1" fmla="*/ 1030178 h 1030179"/>
              <a:gd name="connsiteX2" fmla="*/ 344253 w 731388"/>
              <a:gd name="connsiteY2" fmla="*/ 15349 h 1030179"/>
              <a:gd name="connsiteX0" fmla="*/ 344253 w 627938"/>
              <a:gd name="connsiteY0" fmla="*/ 17854 h 1032684"/>
              <a:gd name="connsiteX1" fmla="*/ 430847 w 627938"/>
              <a:gd name="connsiteY1" fmla="*/ 1032683 h 1032684"/>
              <a:gd name="connsiteX2" fmla="*/ 344253 w 627938"/>
              <a:gd name="connsiteY2" fmla="*/ 17854 h 1032684"/>
              <a:gd name="connsiteX0" fmla="*/ 344253 w 701197"/>
              <a:gd name="connsiteY0" fmla="*/ 14639 h 1029469"/>
              <a:gd name="connsiteX1" fmla="*/ 430847 w 701197"/>
              <a:gd name="connsiteY1" fmla="*/ 1029468 h 1029469"/>
              <a:gd name="connsiteX2" fmla="*/ 344253 w 701197"/>
              <a:gd name="connsiteY2" fmla="*/ 14639 h 1029469"/>
              <a:gd name="connsiteX0" fmla="*/ 352223 w 702327"/>
              <a:gd name="connsiteY0" fmla="*/ 13937 h 1064004"/>
              <a:gd name="connsiteX1" fmla="*/ 425685 w 702327"/>
              <a:gd name="connsiteY1" fmla="*/ 1064003 h 1064004"/>
              <a:gd name="connsiteX2" fmla="*/ 352223 w 702327"/>
              <a:gd name="connsiteY2" fmla="*/ 13937 h 1064004"/>
              <a:gd name="connsiteX0" fmla="*/ 352223 w 704458"/>
              <a:gd name="connsiteY0" fmla="*/ 13937 h 1064004"/>
              <a:gd name="connsiteX1" fmla="*/ 425685 w 704458"/>
              <a:gd name="connsiteY1" fmla="*/ 1064003 h 1064004"/>
              <a:gd name="connsiteX2" fmla="*/ 352223 w 704458"/>
              <a:gd name="connsiteY2" fmla="*/ 13937 h 1064004"/>
              <a:gd name="connsiteX0" fmla="*/ 392536 w 744771"/>
              <a:gd name="connsiteY0" fmla="*/ 3135 h 1053202"/>
              <a:gd name="connsiteX1" fmla="*/ 465998 w 744771"/>
              <a:gd name="connsiteY1" fmla="*/ 1053201 h 1053202"/>
              <a:gd name="connsiteX2" fmla="*/ 392536 w 744771"/>
              <a:gd name="connsiteY2" fmla="*/ 3135 h 1053202"/>
              <a:gd name="connsiteX0" fmla="*/ 378416 w 743916"/>
              <a:gd name="connsiteY0" fmla="*/ 3093 h 1061280"/>
              <a:gd name="connsiteX1" fmla="*/ 477199 w 743916"/>
              <a:gd name="connsiteY1" fmla="*/ 1061280 h 1061280"/>
              <a:gd name="connsiteX2" fmla="*/ 378416 w 743916"/>
              <a:gd name="connsiteY2" fmla="*/ 3093 h 1061280"/>
              <a:gd name="connsiteX0" fmla="*/ 378416 w 666878"/>
              <a:gd name="connsiteY0" fmla="*/ 3093 h 1061280"/>
              <a:gd name="connsiteX1" fmla="*/ 477199 w 666878"/>
              <a:gd name="connsiteY1" fmla="*/ 1061280 h 1061280"/>
              <a:gd name="connsiteX2" fmla="*/ 378416 w 666878"/>
              <a:gd name="connsiteY2" fmla="*/ 3093 h 1061280"/>
              <a:gd name="connsiteX0" fmla="*/ 378416 w 711925"/>
              <a:gd name="connsiteY0" fmla="*/ 3093 h 1061280"/>
              <a:gd name="connsiteX1" fmla="*/ 477199 w 711925"/>
              <a:gd name="connsiteY1" fmla="*/ 1061280 h 1061280"/>
              <a:gd name="connsiteX2" fmla="*/ 378416 w 711925"/>
              <a:gd name="connsiteY2" fmla="*/ 3093 h 1061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1925" h="1061280">
                <a:moveTo>
                  <a:pt x="378416" y="3093"/>
                </a:moveTo>
                <a:cubicBezTo>
                  <a:pt x="967030" y="121659"/>
                  <a:pt x="628090" y="555599"/>
                  <a:pt x="477199" y="1061280"/>
                </a:cubicBezTo>
                <a:cubicBezTo>
                  <a:pt x="-266935" y="522488"/>
                  <a:pt x="-13065" y="-47086"/>
                  <a:pt x="378416" y="30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3" name="Сердце 4"/>
          <p:cNvSpPr/>
          <p:nvPr/>
        </p:nvSpPr>
        <p:spPr>
          <a:xfrm rot="7354892" flipH="1">
            <a:off x="10784681" y="5853907"/>
            <a:ext cx="125413" cy="203200"/>
          </a:xfrm>
          <a:custGeom>
            <a:avLst/>
            <a:gdLst>
              <a:gd name="connsiteX0" fmla="*/ 364474 w 728947"/>
              <a:gd name="connsiteY0" fmla="*/ 179598 h 718390"/>
              <a:gd name="connsiteX1" fmla="*/ 364474 w 728947"/>
              <a:gd name="connsiteY1" fmla="*/ 718390 h 718390"/>
              <a:gd name="connsiteX2" fmla="*/ 364474 w 728947"/>
              <a:gd name="connsiteY2" fmla="*/ 179598 h 718390"/>
              <a:gd name="connsiteX0" fmla="*/ 361463 w 734293"/>
              <a:gd name="connsiteY0" fmla="*/ 139527 h 867177"/>
              <a:gd name="connsiteX1" fmla="*/ 369674 w 734293"/>
              <a:gd name="connsiteY1" fmla="*/ 867177 h 867177"/>
              <a:gd name="connsiteX2" fmla="*/ 361463 w 734293"/>
              <a:gd name="connsiteY2" fmla="*/ 139527 h 867177"/>
              <a:gd name="connsiteX0" fmla="*/ 358764 w 734330"/>
              <a:gd name="connsiteY0" fmla="*/ 126880 h 954872"/>
              <a:gd name="connsiteX1" fmla="*/ 370902 w 734330"/>
              <a:gd name="connsiteY1" fmla="*/ 954872 h 954872"/>
              <a:gd name="connsiteX2" fmla="*/ 358764 w 734330"/>
              <a:gd name="connsiteY2" fmla="*/ 126880 h 954872"/>
              <a:gd name="connsiteX0" fmla="*/ 370778 w 746346"/>
              <a:gd name="connsiteY0" fmla="*/ 126880 h 954872"/>
              <a:gd name="connsiteX1" fmla="*/ 382916 w 746346"/>
              <a:gd name="connsiteY1" fmla="*/ 954872 h 954872"/>
              <a:gd name="connsiteX2" fmla="*/ 370778 w 746346"/>
              <a:gd name="connsiteY2" fmla="*/ 126880 h 954872"/>
              <a:gd name="connsiteX0" fmla="*/ 370780 w 760917"/>
              <a:gd name="connsiteY0" fmla="*/ 54449 h 882441"/>
              <a:gd name="connsiteX1" fmla="*/ 382918 w 760917"/>
              <a:gd name="connsiteY1" fmla="*/ 882441 h 882441"/>
              <a:gd name="connsiteX2" fmla="*/ 370780 w 760917"/>
              <a:gd name="connsiteY2" fmla="*/ 54449 h 882441"/>
              <a:gd name="connsiteX0" fmla="*/ 363681 w 761060"/>
              <a:gd name="connsiteY0" fmla="*/ 66431 h 758355"/>
              <a:gd name="connsiteX1" fmla="*/ 386446 w 761060"/>
              <a:gd name="connsiteY1" fmla="*/ 758355 h 758355"/>
              <a:gd name="connsiteX2" fmla="*/ 363681 w 761060"/>
              <a:gd name="connsiteY2" fmla="*/ 66431 h 758355"/>
              <a:gd name="connsiteX0" fmla="*/ 363681 w 759155"/>
              <a:gd name="connsiteY0" fmla="*/ 120565 h 812489"/>
              <a:gd name="connsiteX1" fmla="*/ 386446 w 759155"/>
              <a:gd name="connsiteY1" fmla="*/ 812489 h 812489"/>
              <a:gd name="connsiteX2" fmla="*/ 363681 w 759155"/>
              <a:gd name="connsiteY2" fmla="*/ 120565 h 812489"/>
              <a:gd name="connsiteX0" fmla="*/ 359155 w 754629"/>
              <a:gd name="connsiteY0" fmla="*/ 120565 h 812489"/>
              <a:gd name="connsiteX1" fmla="*/ 381920 w 754629"/>
              <a:gd name="connsiteY1" fmla="*/ 812489 h 812489"/>
              <a:gd name="connsiteX2" fmla="*/ 359155 w 754629"/>
              <a:gd name="connsiteY2" fmla="*/ 120565 h 812489"/>
              <a:gd name="connsiteX0" fmla="*/ 351339 w 754876"/>
              <a:gd name="connsiteY0" fmla="*/ 110133 h 884706"/>
              <a:gd name="connsiteX1" fmla="*/ 385803 w 754876"/>
              <a:gd name="connsiteY1" fmla="*/ 884704 h 884706"/>
              <a:gd name="connsiteX2" fmla="*/ 351339 w 754876"/>
              <a:gd name="connsiteY2" fmla="*/ 110133 h 884706"/>
              <a:gd name="connsiteX0" fmla="*/ 351339 w 690209"/>
              <a:gd name="connsiteY0" fmla="*/ 121660 h 896233"/>
              <a:gd name="connsiteX1" fmla="*/ 385803 w 690209"/>
              <a:gd name="connsiteY1" fmla="*/ 896231 h 896233"/>
              <a:gd name="connsiteX2" fmla="*/ 351339 w 690209"/>
              <a:gd name="connsiteY2" fmla="*/ 121660 h 896233"/>
              <a:gd name="connsiteX0" fmla="*/ 329925 w 691289"/>
              <a:gd name="connsiteY0" fmla="*/ 108889 h 985974"/>
              <a:gd name="connsiteX1" fmla="*/ 397021 w 691289"/>
              <a:gd name="connsiteY1" fmla="*/ 985972 h 985974"/>
              <a:gd name="connsiteX2" fmla="*/ 329925 w 691289"/>
              <a:gd name="connsiteY2" fmla="*/ 108889 h 985974"/>
              <a:gd name="connsiteX0" fmla="*/ 329925 w 703699"/>
              <a:gd name="connsiteY0" fmla="*/ 95415 h 972500"/>
              <a:gd name="connsiteX1" fmla="*/ 397021 w 703699"/>
              <a:gd name="connsiteY1" fmla="*/ 972498 h 972500"/>
              <a:gd name="connsiteX2" fmla="*/ 329925 w 703699"/>
              <a:gd name="connsiteY2" fmla="*/ 95415 h 972500"/>
              <a:gd name="connsiteX0" fmla="*/ 356118 w 729892"/>
              <a:gd name="connsiteY0" fmla="*/ 19806 h 896891"/>
              <a:gd name="connsiteX1" fmla="*/ 423214 w 729892"/>
              <a:gd name="connsiteY1" fmla="*/ 896889 h 896891"/>
              <a:gd name="connsiteX2" fmla="*/ 356118 w 729892"/>
              <a:gd name="connsiteY2" fmla="*/ 19806 h 896891"/>
              <a:gd name="connsiteX0" fmla="*/ 344253 w 731388"/>
              <a:gd name="connsiteY0" fmla="*/ 15349 h 1030179"/>
              <a:gd name="connsiteX1" fmla="*/ 430847 w 731388"/>
              <a:gd name="connsiteY1" fmla="*/ 1030178 h 1030179"/>
              <a:gd name="connsiteX2" fmla="*/ 344253 w 731388"/>
              <a:gd name="connsiteY2" fmla="*/ 15349 h 1030179"/>
              <a:gd name="connsiteX0" fmla="*/ 344253 w 627938"/>
              <a:gd name="connsiteY0" fmla="*/ 17854 h 1032684"/>
              <a:gd name="connsiteX1" fmla="*/ 430847 w 627938"/>
              <a:gd name="connsiteY1" fmla="*/ 1032683 h 1032684"/>
              <a:gd name="connsiteX2" fmla="*/ 344253 w 627938"/>
              <a:gd name="connsiteY2" fmla="*/ 17854 h 1032684"/>
              <a:gd name="connsiteX0" fmla="*/ 344253 w 701197"/>
              <a:gd name="connsiteY0" fmla="*/ 14639 h 1029469"/>
              <a:gd name="connsiteX1" fmla="*/ 430847 w 701197"/>
              <a:gd name="connsiteY1" fmla="*/ 1029468 h 1029469"/>
              <a:gd name="connsiteX2" fmla="*/ 344253 w 701197"/>
              <a:gd name="connsiteY2" fmla="*/ 14639 h 1029469"/>
              <a:gd name="connsiteX0" fmla="*/ 352223 w 702327"/>
              <a:gd name="connsiteY0" fmla="*/ 13937 h 1064004"/>
              <a:gd name="connsiteX1" fmla="*/ 425685 w 702327"/>
              <a:gd name="connsiteY1" fmla="*/ 1064003 h 1064004"/>
              <a:gd name="connsiteX2" fmla="*/ 352223 w 702327"/>
              <a:gd name="connsiteY2" fmla="*/ 13937 h 1064004"/>
              <a:gd name="connsiteX0" fmla="*/ 352223 w 704458"/>
              <a:gd name="connsiteY0" fmla="*/ 13937 h 1064004"/>
              <a:gd name="connsiteX1" fmla="*/ 425685 w 704458"/>
              <a:gd name="connsiteY1" fmla="*/ 1064003 h 1064004"/>
              <a:gd name="connsiteX2" fmla="*/ 352223 w 704458"/>
              <a:gd name="connsiteY2" fmla="*/ 13937 h 1064004"/>
              <a:gd name="connsiteX0" fmla="*/ 392536 w 744771"/>
              <a:gd name="connsiteY0" fmla="*/ 3135 h 1053202"/>
              <a:gd name="connsiteX1" fmla="*/ 465998 w 744771"/>
              <a:gd name="connsiteY1" fmla="*/ 1053201 h 1053202"/>
              <a:gd name="connsiteX2" fmla="*/ 392536 w 744771"/>
              <a:gd name="connsiteY2" fmla="*/ 3135 h 1053202"/>
              <a:gd name="connsiteX0" fmla="*/ 378416 w 743916"/>
              <a:gd name="connsiteY0" fmla="*/ 3093 h 1061280"/>
              <a:gd name="connsiteX1" fmla="*/ 477199 w 743916"/>
              <a:gd name="connsiteY1" fmla="*/ 1061280 h 1061280"/>
              <a:gd name="connsiteX2" fmla="*/ 378416 w 743916"/>
              <a:gd name="connsiteY2" fmla="*/ 3093 h 1061280"/>
              <a:gd name="connsiteX0" fmla="*/ 378416 w 666878"/>
              <a:gd name="connsiteY0" fmla="*/ 3093 h 1061280"/>
              <a:gd name="connsiteX1" fmla="*/ 477199 w 666878"/>
              <a:gd name="connsiteY1" fmla="*/ 1061280 h 1061280"/>
              <a:gd name="connsiteX2" fmla="*/ 378416 w 666878"/>
              <a:gd name="connsiteY2" fmla="*/ 3093 h 1061280"/>
              <a:gd name="connsiteX0" fmla="*/ 378416 w 711925"/>
              <a:gd name="connsiteY0" fmla="*/ 3093 h 1061280"/>
              <a:gd name="connsiteX1" fmla="*/ 477199 w 711925"/>
              <a:gd name="connsiteY1" fmla="*/ 1061280 h 1061280"/>
              <a:gd name="connsiteX2" fmla="*/ 378416 w 711925"/>
              <a:gd name="connsiteY2" fmla="*/ 3093 h 1061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1925" h="1061280">
                <a:moveTo>
                  <a:pt x="378416" y="3093"/>
                </a:moveTo>
                <a:cubicBezTo>
                  <a:pt x="967030" y="121659"/>
                  <a:pt x="628090" y="555599"/>
                  <a:pt x="477199" y="1061280"/>
                </a:cubicBezTo>
                <a:cubicBezTo>
                  <a:pt x="-266935" y="522488"/>
                  <a:pt x="-13065" y="-47086"/>
                  <a:pt x="378416" y="30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4" name="Полилиния 65"/>
          <p:cNvSpPr/>
          <p:nvPr/>
        </p:nvSpPr>
        <p:spPr>
          <a:xfrm>
            <a:off x="10906125" y="5972175"/>
            <a:ext cx="60325" cy="74613"/>
          </a:xfrm>
          <a:custGeom>
            <a:avLst/>
            <a:gdLst>
              <a:gd name="connsiteX0" fmla="*/ 0 w 353082"/>
              <a:gd name="connsiteY0" fmla="*/ 0 h 295603"/>
              <a:gd name="connsiteX1" fmla="*/ 353082 w 353082"/>
              <a:gd name="connsiteY1" fmla="*/ 238125 h 295603"/>
              <a:gd name="connsiteX2" fmla="*/ 320238 w 353082"/>
              <a:gd name="connsiteY2" fmla="*/ 295603 h 295603"/>
              <a:gd name="connsiteX3" fmla="*/ 8212 w 353082"/>
              <a:gd name="connsiteY3" fmla="*/ 65690 h 295603"/>
              <a:gd name="connsiteX4" fmla="*/ 0 w 353082"/>
              <a:gd name="connsiteY4" fmla="*/ 0 h 295603"/>
              <a:gd name="connsiteX0" fmla="*/ 0 w 353082"/>
              <a:gd name="connsiteY0" fmla="*/ 0 h 238125"/>
              <a:gd name="connsiteX1" fmla="*/ 353082 w 353082"/>
              <a:gd name="connsiteY1" fmla="*/ 238125 h 238125"/>
              <a:gd name="connsiteX2" fmla="*/ 79476 w 353082"/>
              <a:gd name="connsiteY2" fmla="*/ 119270 h 238125"/>
              <a:gd name="connsiteX3" fmla="*/ 8212 w 353082"/>
              <a:gd name="connsiteY3" fmla="*/ 65690 h 238125"/>
              <a:gd name="connsiteX4" fmla="*/ 0 w 353082"/>
              <a:gd name="connsiteY4" fmla="*/ 0 h 238125"/>
              <a:gd name="connsiteX0" fmla="*/ 0 w 85191"/>
              <a:gd name="connsiteY0" fmla="*/ 0 h 119270"/>
              <a:gd name="connsiteX1" fmla="*/ 85191 w 85191"/>
              <a:gd name="connsiteY1" fmla="*/ 95702 h 119270"/>
              <a:gd name="connsiteX2" fmla="*/ 79476 w 85191"/>
              <a:gd name="connsiteY2" fmla="*/ 119270 h 119270"/>
              <a:gd name="connsiteX3" fmla="*/ 8212 w 85191"/>
              <a:gd name="connsiteY3" fmla="*/ 65690 h 119270"/>
              <a:gd name="connsiteX4" fmla="*/ 0 w 85191"/>
              <a:gd name="connsiteY4" fmla="*/ 0 h 119270"/>
              <a:gd name="connsiteX0" fmla="*/ 0 w 85191"/>
              <a:gd name="connsiteY0" fmla="*/ 0 h 105706"/>
              <a:gd name="connsiteX1" fmla="*/ 85191 w 85191"/>
              <a:gd name="connsiteY1" fmla="*/ 82138 h 105706"/>
              <a:gd name="connsiteX2" fmla="*/ 79476 w 85191"/>
              <a:gd name="connsiteY2" fmla="*/ 105706 h 105706"/>
              <a:gd name="connsiteX3" fmla="*/ 8212 w 85191"/>
              <a:gd name="connsiteY3" fmla="*/ 52126 h 105706"/>
              <a:gd name="connsiteX4" fmla="*/ 0 w 85191"/>
              <a:gd name="connsiteY4" fmla="*/ 0 h 105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191" h="105706">
                <a:moveTo>
                  <a:pt x="0" y="0"/>
                </a:moveTo>
                <a:lnTo>
                  <a:pt x="85191" y="82138"/>
                </a:lnTo>
                <a:lnTo>
                  <a:pt x="79476" y="105706"/>
                </a:lnTo>
                <a:lnTo>
                  <a:pt x="8212" y="521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5" name="Полилиния 66"/>
          <p:cNvSpPr/>
          <p:nvPr/>
        </p:nvSpPr>
        <p:spPr>
          <a:xfrm rot="944818" flipH="1">
            <a:off x="10980738" y="5954713"/>
            <a:ext cx="60325" cy="74612"/>
          </a:xfrm>
          <a:custGeom>
            <a:avLst/>
            <a:gdLst>
              <a:gd name="connsiteX0" fmla="*/ 0 w 353082"/>
              <a:gd name="connsiteY0" fmla="*/ 0 h 295603"/>
              <a:gd name="connsiteX1" fmla="*/ 353082 w 353082"/>
              <a:gd name="connsiteY1" fmla="*/ 238125 h 295603"/>
              <a:gd name="connsiteX2" fmla="*/ 320238 w 353082"/>
              <a:gd name="connsiteY2" fmla="*/ 295603 h 295603"/>
              <a:gd name="connsiteX3" fmla="*/ 8212 w 353082"/>
              <a:gd name="connsiteY3" fmla="*/ 65690 h 295603"/>
              <a:gd name="connsiteX4" fmla="*/ 0 w 353082"/>
              <a:gd name="connsiteY4" fmla="*/ 0 h 295603"/>
              <a:gd name="connsiteX0" fmla="*/ 0 w 353082"/>
              <a:gd name="connsiteY0" fmla="*/ 0 h 238125"/>
              <a:gd name="connsiteX1" fmla="*/ 353082 w 353082"/>
              <a:gd name="connsiteY1" fmla="*/ 238125 h 238125"/>
              <a:gd name="connsiteX2" fmla="*/ 79476 w 353082"/>
              <a:gd name="connsiteY2" fmla="*/ 119270 h 238125"/>
              <a:gd name="connsiteX3" fmla="*/ 8212 w 353082"/>
              <a:gd name="connsiteY3" fmla="*/ 65690 h 238125"/>
              <a:gd name="connsiteX4" fmla="*/ 0 w 353082"/>
              <a:gd name="connsiteY4" fmla="*/ 0 h 238125"/>
              <a:gd name="connsiteX0" fmla="*/ 0 w 85191"/>
              <a:gd name="connsiteY0" fmla="*/ 0 h 119270"/>
              <a:gd name="connsiteX1" fmla="*/ 85191 w 85191"/>
              <a:gd name="connsiteY1" fmla="*/ 95702 h 119270"/>
              <a:gd name="connsiteX2" fmla="*/ 79476 w 85191"/>
              <a:gd name="connsiteY2" fmla="*/ 119270 h 119270"/>
              <a:gd name="connsiteX3" fmla="*/ 8212 w 85191"/>
              <a:gd name="connsiteY3" fmla="*/ 65690 h 119270"/>
              <a:gd name="connsiteX4" fmla="*/ 0 w 85191"/>
              <a:gd name="connsiteY4" fmla="*/ 0 h 119270"/>
              <a:gd name="connsiteX0" fmla="*/ 0 w 85191"/>
              <a:gd name="connsiteY0" fmla="*/ 0 h 105706"/>
              <a:gd name="connsiteX1" fmla="*/ 85191 w 85191"/>
              <a:gd name="connsiteY1" fmla="*/ 82138 h 105706"/>
              <a:gd name="connsiteX2" fmla="*/ 79476 w 85191"/>
              <a:gd name="connsiteY2" fmla="*/ 105706 h 105706"/>
              <a:gd name="connsiteX3" fmla="*/ 8212 w 85191"/>
              <a:gd name="connsiteY3" fmla="*/ 52126 h 105706"/>
              <a:gd name="connsiteX4" fmla="*/ 0 w 85191"/>
              <a:gd name="connsiteY4" fmla="*/ 0 h 105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191" h="105706">
                <a:moveTo>
                  <a:pt x="0" y="0"/>
                </a:moveTo>
                <a:lnTo>
                  <a:pt x="85191" y="82138"/>
                </a:lnTo>
                <a:lnTo>
                  <a:pt x="79476" y="105706"/>
                </a:lnTo>
                <a:lnTo>
                  <a:pt x="8212" y="521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6" name="Полилиния 18"/>
          <p:cNvSpPr>
            <a:spLocks/>
          </p:cNvSpPr>
          <p:nvPr/>
        </p:nvSpPr>
        <p:spPr bwMode="auto">
          <a:xfrm>
            <a:off x="1568450" y="228600"/>
            <a:ext cx="4699000" cy="5419725"/>
          </a:xfrm>
          <a:custGeom>
            <a:avLst/>
            <a:gdLst>
              <a:gd name="T0" fmla="*/ 653 w 1307"/>
              <a:gd name="T1" fmla="*/ 102 h 1525"/>
              <a:gd name="T2" fmla="*/ 132 w 1307"/>
              <a:gd name="T3" fmla="*/ 102 h 1525"/>
              <a:gd name="T4" fmla="*/ 131 w 1307"/>
              <a:gd name="T5" fmla="*/ 102 h 1525"/>
              <a:gd name="T6" fmla="*/ 131 w 1307"/>
              <a:gd name="T7" fmla="*/ 102 h 1525"/>
              <a:gd name="T8" fmla="*/ 131 w 1307"/>
              <a:gd name="T9" fmla="*/ 761 h 1525"/>
              <a:gd name="T10" fmla="*/ 131 w 1307"/>
              <a:gd name="T11" fmla="*/ 1420 h 1525"/>
              <a:gd name="T12" fmla="*/ 131 w 1307"/>
              <a:gd name="T13" fmla="*/ 1420 h 1525"/>
              <a:gd name="T14" fmla="*/ 653 w 1307"/>
              <a:gd name="T15" fmla="*/ 1420 h 1525"/>
              <a:gd name="T16" fmla="*/ 1175 w 1307"/>
              <a:gd name="T17" fmla="*/ 1420 h 1525"/>
              <a:gd name="T18" fmla="*/ 1175 w 1307"/>
              <a:gd name="T19" fmla="*/ 761 h 1525"/>
              <a:gd name="T20" fmla="*/ 1175 w 1307"/>
              <a:gd name="T21" fmla="*/ 102 h 1525"/>
              <a:gd name="T22" fmla="*/ 1175 w 1307"/>
              <a:gd name="T23" fmla="*/ 102 h 1525"/>
              <a:gd name="T24" fmla="*/ 1174 w 1307"/>
              <a:gd name="T25" fmla="*/ 102 h 1525"/>
              <a:gd name="T26" fmla="*/ 653 w 1307"/>
              <a:gd name="T27" fmla="*/ 102 h 1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07" h="1525">
                <a:moveTo>
                  <a:pt x="653" y="102"/>
                </a:moveTo>
                <a:cubicBezTo>
                  <a:pt x="328" y="0"/>
                  <a:pt x="144" y="95"/>
                  <a:pt x="132" y="102"/>
                </a:cubicBezTo>
                <a:cubicBezTo>
                  <a:pt x="131" y="102"/>
                  <a:pt x="131" y="102"/>
                  <a:pt x="131" y="102"/>
                </a:cubicBezTo>
                <a:cubicBezTo>
                  <a:pt x="131" y="102"/>
                  <a:pt x="131" y="102"/>
                  <a:pt x="131" y="102"/>
                </a:cubicBezTo>
                <a:cubicBezTo>
                  <a:pt x="3" y="432"/>
                  <a:pt x="131" y="761"/>
                  <a:pt x="131" y="761"/>
                </a:cubicBezTo>
                <a:cubicBezTo>
                  <a:pt x="0" y="1186"/>
                  <a:pt x="131" y="1420"/>
                  <a:pt x="131" y="1420"/>
                </a:cubicBezTo>
                <a:cubicBezTo>
                  <a:pt x="131" y="1420"/>
                  <a:pt x="131" y="1420"/>
                  <a:pt x="131" y="1420"/>
                </a:cubicBezTo>
                <a:cubicBezTo>
                  <a:pt x="393" y="1523"/>
                  <a:pt x="653" y="1420"/>
                  <a:pt x="653" y="1420"/>
                </a:cubicBezTo>
                <a:cubicBezTo>
                  <a:pt x="990" y="1525"/>
                  <a:pt x="1175" y="1420"/>
                  <a:pt x="1175" y="1420"/>
                </a:cubicBezTo>
                <a:cubicBezTo>
                  <a:pt x="1303" y="1090"/>
                  <a:pt x="1175" y="761"/>
                  <a:pt x="1175" y="761"/>
                </a:cubicBezTo>
                <a:cubicBezTo>
                  <a:pt x="1307" y="336"/>
                  <a:pt x="1175" y="102"/>
                  <a:pt x="1175" y="102"/>
                </a:cubicBezTo>
                <a:cubicBezTo>
                  <a:pt x="1175" y="102"/>
                  <a:pt x="1175" y="102"/>
                  <a:pt x="1175" y="102"/>
                </a:cubicBezTo>
                <a:cubicBezTo>
                  <a:pt x="1174" y="102"/>
                  <a:pt x="1174" y="102"/>
                  <a:pt x="1174" y="102"/>
                </a:cubicBezTo>
                <a:cubicBezTo>
                  <a:pt x="913" y="0"/>
                  <a:pt x="653" y="102"/>
                  <a:pt x="653" y="102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00800" y="506167"/>
            <a:ext cx="4953000" cy="2694234"/>
          </a:xfrm>
        </p:spPr>
        <p:txBody>
          <a:bodyPr/>
          <a:lstStyle>
            <a:lvl1pPr algn="l">
              <a:lnSpc>
                <a:spcPct val="80000"/>
              </a:lnSpc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00800" y="3429000"/>
            <a:ext cx="4953000" cy="750123"/>
          </a:xfrm>
        </p:spPr>
        <p:txBody>
          <a:bodyPr/>
          <a:lstStyle>
            <a:lvl1pPr marL="0" indent="0" algn="l">
              <a:spcBef>
                <a:spcPts val="60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72" name="Рисунок 71"/>
          <p:cNvSpPr>
            <a:spLocks noGrp="1"/>
          </p:cNvSpPr>
          <p:nvPr>
            <p:ph type="pic" sz="quarter" idx="11"/>
          </p:nvPr>
        </p:nvSpPr>
        <p:spPr>
          <a:xfrm>
            <a:off x="1963329" y="560500"/>
            <a:ext cx="3910007" cy="4756085"/>
          </a:xfrm>
          <a:custGeom>
            <a:avLst/>
            <a:gdLst>
              <a:gd name="connsiteX0" fmla="*/ 1089689 w 3910007"/>
              <a:gd name="connsiteY0" fmla="*/ 464 h 4756085"/>
              <a:gd name="connsiteX1" fmla="*/ 1243617 w 3910007"/>
              <a:gd name="connsiteY1" fmla="*/ 1918 h 4756085"/>
              <a:gd name="connsiteX2" fmla="*/ 1973471 w 3910007"/>
              <a:gd name="connsiteY2" fmla="*/ 156757 h 4756085"/>
              <a:gd name="connsiteX3" fmla="*/ 2007042 w 3910007"/>
              <a:gd name="connsiteY3" fmla="*/ 143853 h 4756085"/>
              <a:gd name="connsiteX4" fmla="*/ 3711847 w 3910007"/>
              <a:gd name="connsiteY4" fmla="*/ 148540 h 4756085"/>
              <a:gd name="connsiteX5" fmla="*/ 3721902 w 3910007"/>
              <a:gd name="connsiteY5" fmla="*/ 2382467 h 4756085"/>
              <a:gd name="connsiteX6" fmla="*/ 3704524 w 3910007"/>
              <a:gd name="connsiteY6" fmla="*/ 4594020 h 4756085"/>
              <a:gd name="connsiteX7" fmla="*/ 2007077 w 3910007"/>
              <a:gd name="connsiteY7" fmla="*/ 4621916 h 4756085"/>
              <a:gd name="connsiteX8" fmla="*/ 1955004 w 3910007"/>
              <a:gd name="connsiteY8" fmla="*/ 4609227 h 4756085"/>
              <a:gd name="connsiteX9" fmla="*/ 205484 w 3910007"/>
              <a:gd name="connsiteY9" fmla="*/ 4594020 h 4756085"/>
              <a:gd name="connsiteX10" fmla="*/ 188106 w 3910007"/>
              <a:gd name="connsiteY10" fmla="*/ 2382467 h 4756085"/>
              <a:gd name="connsiteX11" fmla="*/ 198161 w 3910007"/>
              <a:gd name="connsiteY11" fmla="*/ 148540 h 4756085"/>
              <a:gd name="connsiteX12" fmla="*/ 1089689 w 3910007"/>
              <a:gd name="connsiteY12" fmla="*/ 464 h 475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910007" h="4756085">
                <a:moveTo>
                  <a:pt x="1089689" y="464"/>
                </a:moveTo>
                <a:cubicBezTo>
                  <a:pt x="1140542" y="-452"/>
                  <a:pt x="1191944" y="-32"/>
                  <a:pt x="1243617" y="1918"/>
                </a:cubicBezTo>
                <a:cubicBezTo>
                  <a:pt x="1490944" y="11251"/>
                  <a:pt x="1744445" y="55661"/>
                  <a:pt x="1973471" y="156757"/>
                </a:cubicBezTo>
                <a:lnTo>
                  <a:pt x="2007042" y="143853"/>
                </a:lnTo>
                <a:cubicBezTo>
                  <a:pt x="2609517" y="-99651"/>
                  <a:pt x="3344890" y="24376"/>
                  <a:pt x="3711847" y="148540"/>
                </a:cubicBezTo>
                <a:cubicBezTo>
                  <a:pt x="4055478" y="941536"/>
                  <a:pt x="3880443" y="1659193"/>
                  <a:pt x="3721902" y="2382467"/>
                </a:cubicBezTo>
                <a:cubicBezTo>
                  <a:pt x="3914620" y="3065825"/>
                  <a:pt x="4018252" y="3691059"/>
                  <a:pt x="3704524" y="4594020"/>
                </a:cubicBezTo>
                <a:cubicBezTo>
                  <a:pt x="3270564" y="4790183"/>
                  <a:pt x="2751602" y="4818276"/>
                  <a:pt x="2007077" y="4621916"/>
                </a:cubicBezTo>
                <a:lnTo>
                  <a:pt x="1955004" y="4609227"/>
                </a:lnTo>
                <a:cubicBezTo>
                  <a:pt x="1182330" y="4819480"/>
                  <a:pt x="649428" y="4794696"/>
                  <a:pt x="205484" y="4594020"/>
                </a:cubicBezTo>
                <a:cubicBezTo>
                  <a:pt x="-108243" y="3691059"/>
                  <a:pt x="-4612" y="3065825"/>
                  <a:pt x="188106" y="2382467"/>
                </a:cubicBezTo>
                <a:cubicBezTo>
                  <a:pt x="29565" y="1659193"/>
                  <a:pt x="-145470" y="941536"/>
                  <a:pt x="198161" y="148540"/>
                </a:cubicBezTo>
                <a:cubicBezTo>
                  <a:pt x="404617" y="78683"/>
                  <a:pt x="733711" y="6874"/>
                  <a:pt x="1089689" y="464"/>
                </a:cubicBezTo>
                <a:close/>
              </a:path>
            </a:pathLst>
          </a:custGeom>
        </p:spPr>
        <p:txBody>
          <a:bodyPr tIns="365760" rtlCol="0">
            <a:noAutofit/>
          </a:bodyPr>
          <a:lstStyle>
            <a:lvl1pPr marL="4572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99B5C8-4649-4948-A516-7E6426E36DCE}" type="datetimeFigureOut">
              <a:rPr lang="ru-RU"/>
              <a:pPr>
                <a:defRPr/>
              </a:pPr>
              <a:t>28.03.2018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415F5C-0185-47E5-A08A-E8E4E9C017C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47"/>
          <p:cNvSpPr/>
          <p:nvPr/>
        </p:nvSpPr>
        <p:spPr bwMode="white">
          <a:xfrm>
            <a:off x="8078788" y="4779963"/>
            <a:ext cx="3187700" cy="2098675"/>
          </a:xfrm>
          <a:custGeom>
            <a:avLst/>
            <a:gdLst>
              <a:gd name="connsiteX0" fmla="*/ 72390 w 853440"/>
              <a:gd name="connsiteY0" fmla="*/ 190500 h 472440"/>
              <a:gd name="connsiteX1" fmla="*/ 354330 w 853440"/>
              <a:gd name="connsiteY1" fmla="*/ 41910 h 472440"/>
              <a:gd name="connsiteX2" fmla="*/ 586740 w 853440"/>
              <a:gd name="connsiteY2" fmla="*/ 0 h 472440"/>
              <a:gd name="connsiteX3" fmla="*/ 693420 w 853440"/>
              <a:gd name="connsiteY3" fmla="*/ 156210 h 472440"/>
              <a:gd name="connsiteX4" fmla="*/ 853440 w 853440"/>
              <a:gd name="connsiteY4" fmla="*/ 342900 h 472440"/>
              <a:gd name="connsiteX5" fmla="*/ 579120 w 853440"/>
              <a:gd name="connsiteY5" fmla="*/ 472440 h 472440"/>
              <a:gd name="connsiteX6" fmla="*/ 281940 w 853440"/>
              <a:gd name="connsiteY6" fmla="*/ 449580 h 472440"/>
              <a:gd name="connsiteX7" fmla="*/ 0 w 853440"/>
              <a:gd name="connsiteY7" fmla="*/ 403860 h 472440"/>
              <a:gd name="connsiteX8" fmla="*/ 72390 w 853440"/>
              <a:gd name="connsiteY8" fmla="*/ 190500 h 472440"/>
              <a:gd name="connsiteX0" fmla="*/ 0 w 781050"/>
              <a:gd name="connsiteY0" fmla="*/ 190500 h 472440"/>
              <a:gd name="connsiteX1" fmla="*/ 281940 w 781050"/>
              <a:gd name="connsiteY1" fmla="*/ 41910 h 472440"/>
              <a:gd name="connsiteX2" fmla="*/ 514350 w 781050"/>
              <a:gd name="connsiteY2" fmla="*/ 0 h 472440"/>
              <a:gd name="connsiteX3" fmla="*/ 621030 w 781050"/>
              <a:gd name="connsiteY3" fmla="*/ 156210 h 472440"/>
              <a:gd name="connsiteX4" fmla="*/ 781050 w 781050"/>
              <a:gd name="connsiteY4" fmla="*/ 342900 h 472440"/>
              <a:gd name="connsiteX5" fmla="*/ 506730 w 781050"/>
              <a:gd name="connsiteY5" fmla="*/ 472440 h 472440"/>
              <a:gd name="connsiteX6" fmla="*/ 209550 w 781050"/>
              <a:gd name="connsiteY6" fmla="*/ 449580 h 472440"/>
              <a:gd name="connsiteX7" fmla="*/ 0 w 781050"/>
              <a:gd name="connsiteY7" fmla="*/ 190500 h 472440"/>
              <a:gd name="connsiteX0" fmla="*/ 51872 w 832922"/>
              <a:gd name="connsiteY0" fmla="*/ 190500 h 472440"/>
              <a:gd name="connsiteX1" fmla="*/ 333812 w 832922"/>
              <a:gd name="connsiteY1" fmla="*/ 41910 h 472440"/>
              <a:gd name="connsiteX2" fmla="*/ 566222 w 832922"/>
              <a:gd name="connsiteY2" fmla="*/ 0 h 472440"/>
              <a:gd name="connsiteX3" fmla="*/ 672902 w 832922"/>
              <a:gd name="connsiteY3" fmla="*/ 156210 h 472440"/>
              <a:gd name="connsiteX4" fmla="*/ 832922 w 832922"/>
              <a:gd name="connsiteY4" fmla="*/ 342900 h 472440"/>
              <a:gd name="connsiteX5" fmla="*/ 558602 w 832922"/>
              <a:gd name="connsiteY5" fmla="*/ 472440 h 472440"/>
              <a:gd name="connsiteX6" fmla="*/ 261422 w 832922"/>
              <a:gd name="connsiteY6" fmla="*/ 449580 h 472440"/>
              <a:gd name="connsiteX7" fmla="*/ 51872 w 832922"/>
              <a:gd name="connsiteY7" fmla="*/ 190500 h 472440"/>
              <a:gd name="connsiteX0" fmla="*/ 68801 w 849851"/>
              <a:gd name="connsiteY0" fmla="*/ 190500 h 476402"/>
              <a:gd name="connsiteX1" fmla="*/ 350741 w 849851"/>
              <a:gd name="connsiteY1" fmla="*/ 41910 h 476402"/>
              <a:gd name="connsiteX2" fmla="*/ 583151 w 849851"/>
              <a:gd name="connsiteY2" fmla="*/ 0 h 476402"/>
              <a:gd name="connsiteX3" fmla="*/ 689831 w 849851"/>
              <a:gd name="connsiteY3" fmla="*/ 156210 h 476402"/>
              <a:gd name="connsiteX4" fmla="*/ 849851 w 849851"/>
              <a:gd name="connsiteY4" fmla="*/ 342900 h 476402"/>
              <a:gd name="connsiteX5" fmla="*/ 575531 w 849851"/>
              <a:gd name="connsiteY5" fmla="*/ 472440 h 476402"/>
              <a:gd name="connsiteX6" fmla="*/ 278351 w 849851"/>
              <a:gd name="connsiteY6" fmla="*/ 449580 h 476402"/>
              <a:gd name="connsiteX7" fmla="*/ 68801 w 849851"/>
              <a:gd name="connsiteY7" fmla="*/ 190500 h 476402"/>
              <a:gd name="connsiteX0" fmla="*/ 68801 w 849851"/>
              <a:gd name="connsiteY0" fmla="*/ 190500 h 500010"/>
              <a:gd name="connsiteX1" fmla="*/ 350741 w 849851"/>
              <a:gd name="connsiteY1" fmla="*/ 41910 h 500010"/>
              <a:gd name="connsiteX2" fmla="*/ 583151 w 849851"/>
              <a:gd name="connsiteY2" fmla="*/ 0 h 500010"/>
              <a:gd name="connsiteX3" fmla="*/ 689831 w 849851"/>
              <a:gd name="connsiteY3" fmla="*/ 156210 h 500010"/>
              <a:gd name="connsiteX4" fmla="*/ 849851 w 849851"/>
              <a:gd name="connsiteY4" fmla="*/ 342900 h 500010"/>
              <a:gd name="connsiteX5" fmla="*/ 575531 w 849851"/>
              <a:gd name="connsiteY5" fmla="*/ 472440 h 500010"/>
              <a:gd name="connsiteX6" fmla="*/ 278351 w 849851"/>
              <a:gd name="connsiteY6" fmla="*/ 449580 h 500010"/>
              <a:gd name="connsiteX7" fmla="*/ 68801 w 849851"/>
              <a:gd name="connsiteY7" fmla="*/ 190500 h 500010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50624"/>
              <a:gd name="connsiteY0" fmla="*/ 190500 h 521017"/>
              <a:gd name="connsiteX1" fmla="*/ 350741 w 850624"/>
              <a:gd name="connsiteY1" fmla="*/ 41910 h 521017"/>
              <a:gd name="connsiteX2" fmla="*/ 583151 w 850624"/>
              <a:gd name="connsiteY2" fmla="*/ 0 h 521017"/>
              <a:gd name="connsiteX3" fmla="*/ 689831 w 850624"/>
              <a:gd name="connsiteY3" fmla="*/ 156210 h 521017"/>
              <a:gd name="connsiteX4" fmla="*/ 849851 w 850624"/>
              <a:gd name="connsiteY4" fmla="*/ 342900 h 521017"/>
              <a:gd name="connsiteX5" fmla="*/ 575531 w 850624"/>
              <a:gd name="connsiteY5" fmla="*/ 472440 h 521017"/>
              <a:gd name="connsiteX6" fmla="*/ 278351 w 850624"/>
              <a:gd name="connsiteY6" fmla="*/ 449580 h 521017"/>
              <a:gd name="connsiteX7" fmla="*/ 68801 w 850624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699143"/>
              <a:gd name="connsiteY0" fmla="*/ 194456 h 524973"/>
              <a:gd name="connsiteX1" fmla="*/ 350741 w 699143"/>
              <a:gd name="connsiteY1" fmla="*/ 45866 h 524973"/>
              <a:gd name="connsiteX2" fmla="*/ 689831 w 699143"/>
              <a:gd name="connsiteY2" fmla="*/ 160166 h 524973"/>
              <a:gd name="connsiteX3" fmla="*/ 575531 w 699143"/>
              <a:gd name="connsiteY3" fmla="*/ 476396 h 524973"/>
              <a:gd name="connsiteX4" fmla="*/ 278351 w 699143"/>
              <a:gd name="connsiteY4" fmla="*/ 453536 h 524973"/>
              <a:gd name="connsiteX5" fmla="*/ 68801 w 699143"/>
              <a:gd name="connsiteY5" fmla="*/ 194456 h 524973"/>
              <a:gd name="connsiteX0" fmla="*/ 68801 w 765578"/>
              <a:gd name="connsiteY0" fmla="*/ 194456 h 524973"/>
              <a:gd name="connsiteX1" fmla="*/ 350741 w 765578"/>
              <a:gd name="connsiteY1" fmla="*/ 45866 h 524973"/>
              <a:gd name="connsiteX2" fmla="*/ 689831 w 765578"/>
              <a:gd name="connsiteY2" fmla="*/ 160166 h 524973"/>
              <a:gd name="connsiteX3" fmla="*/ 575531 w 765578"/>
              <a:gd name="connsiteY3" fmla="*/ 476396 h 524973"/>
              <a:gd name="connsiteX4" fmla="*/ 278351 w 765578"/>
              <a:gd name="connsiteY4" fmla="*/ 453536 h 524973"/>
              <a:gd name="connsiteX5" fmla="*/ 68801 w 765578"/>
              <a:gd name="connsiteY5" fmla="*/ 194456 h 524973"/>
              <a:gd name="connsiteX0" fmla="*/ 68801 w 809586"/>
              <a:gd name="connsiteY0" fmla="*/ 194456 h 524973"/>
              <a:gd name="connsiteX1" fmla="*/ 350741 w 809586"/>
              <a:gd name="connsiteY1" fmla="*/ 45866 h 524973"/>
              <a:gd name="connsiteX2" fmla="*/ 689831 w 809586"/>
              <a:gd name="connsiteY2" fmla="*/ 160166 h 524973"/>
              <a:gd name="connsiteX3" fmla="*/ 575531 w 809586"/>
              <a:gd name="connsiteY3" fmla="*/ 476396 h 524973"/>
              <a:gd name="connsiteX4" fmla="*/ 278351 w 809586"/>
              <a:gd name="connsiteY4" fmla="*/ 453536 h 524973"/>
              <a:gd name="connsiteX5" fmla="*/ 68801 w 809586"/>
              <a:gd name="connsiteY5" fmla="*/ 194456 h 524973"/>
              <a:gd name="connsiteX0" fmla="*/ 68801 w 819409"/>
              <a:gd name="connsiteY0" fmla="*/ 194456 h 524973"/>
              <a:gd name="connsiteX1" fmla="*/ 350741 w 819409"/>
              <a:gd name="connsiteY1" fmla="*/ 45866 h 524973"/>
              <a:gd name="connsiteX2" fmla="*/ 689831 w 819409"/>
              <a:gd name="connsiteY2" fmla="*/ 160166 h 524973"/>
              <a:gd name="connsiteX3" fmla="*/ 575531 w 819409"/>
              <a:gd name="connsiteY3" fmla="*/ 476396 h 524973"/>
              <a:gd name="connsiteX4" fmla="*/ 278351 w 819409"/>
              <a:gd name="connsiteY4" fmla="*/ 453536 h 524973"/>
              <a:gd name="connsiteX5" fmla="*/ 68801 w 819409"/>
              <a:gd name="connsiteY5" fmla="*/ 194456 h 524973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221631 h 552148"/>
              <a:gd name="connsiteX1" fmla="*/ 350741 w 819409"/>
              <a:gd name="connsiteY1" fmla="*/ 73041 h 552148"/>
              <a:gd name="connsiteX2" fmla="*/ 689831 w 819409"/>
              <a:gd name="connsiteY2" fmla="*/ 187341 h 552148"/>
              <a:gd name="connsiteX3" fmla="*/ 575531 w 819409"/>
              <a:gd name="connsiteY3" fmla="*/ 503571 h 552148"/>
              <a:gd name="connsiteX4" fmla="*/ 278351 w 819409"/>
              <a:gd name="connsiteY4" fmla="*/ 480711 h 552148"/>
              <a:gd name="connsiteX5" fmla="*/ 68801 w 819409"/>
              <a:gd name="connsiteY5" fmla="*/ 221631 h 552148"/>
              <a:gd name="connsiteX0" fmla="*/ 92089 w 842697"/>
              <a:gd name="connsiteY0" fmla="*/ 221631 h 552148"/>
              <a:gd name="connsiteX1" fmla="*/ 374029 w 842697"/>
              <a:gd name="connsiteY1" fmla="*/ 73041 h 552148"/>
              <a:gd name="connsiteX2" fmla="*/ 713119 w 842697"/>
              <a:gd name="connsiteY2" fmla="*/ 187341 h 552148"/>
              <a:gd name="connsiteX3" fmla="*/ 598819 w 842697"/>
              <a:gd name="connsiteY3" fmla="*/ 503571 h 552148"/>
              <a:gd name="connsiteX4" fmla="*/ 301639 w 842697"/>
              <a:gd name="connsiteY4" fmla="*/ 480711 h 552148"/>
              <a:gd name="connsiteX5" fmla="*/ 92089 w 842697"/>
              <a:gd name="connsiteY5" fmla="*/ 221631 h 552148"/>
              <a:gd name="connsiteX0" fmla="*/ 93455 w 844063"/>
              <a:gd name="connsiteY0" fmla="*/ 221631 h 552148"/>
              <a:gd name="connsiteX1" fmla="*/ 375395 w 844063"/>
              <a:gd name="connsiteY1" fmla="*/ 73041 h 552148"/>
              <a:gd name="connsiteX2" fmla="*/ 714485 w 844063"/>
              <a:gd name="connsiteY2" fmla="*/ 187341 h 552148"/>
              <a:gd name="connsiteX3" fmla="*/ 600185 w 844063"/>
              <a:gd name="connsiteY3" fmla="*/ 503571 h 552148"/>
              <a:gd name="connsiteX4" fmla="*/ 303005 w 844063"/>
              <a:gd name="connsiteY4" fmla="*/ 480711 h 552148"/>
              <a:gd name="connsiteX5" fmla="*/ 93455 w 844063"/>
              <a:gd name="connsiteY5" fmla="*/ 221631 h 552148"/>
              <a:gd name="connsiteX0" fmla="*/ 93455 w 844063"/>
              <a:gd name="connsiteY0" fmla="*/ 221631 h 564024"/>
              <a:gd name="connsiteX1" fmla="*/ 375395 w 844063"/>
              <a:gd name="connsiteY1" fmla="*/ 73041 h 564024"/>
              <a:gd name="connsiteX2" fmla="*/ 714485 w 844063"/>
              <a:gd name="connsiteY2" fmla="*/ 187341 h 564024"/>
              <a:gd name="connsiteX3" fmla="*/ 600185 w 844063"/>
              <a:gd name="connsiteY3" fmla="*/ 503571 h 564024"/>
              <a:gd name="connsiteX4" fmla="*/ 303005 w 844063"/>
              <a:gd name="connsiteY4" fmla="*/ 480711 h 564024"/>
              <a:gd name="connsiteX5" fmla="*/ 93455 w 844063"/>
              <a:gd name="connsiteY5" fmla="*/ 221631 h 564024"/>
              <a:gd name="connsiteX0" fmla="*/ 93455 w 844063"/>
              <a:gd name="connsiteY0" fmla="*/ 221631 h 572176"/>
              <a:gd name="connsiteX1" fmla="*/ 375395 w 844063"/>
              <a:gd name="connsiteY1" fmla="*/ 73041 h 572176"/>
              <a:gd name="connsiteX2" fmla="*/ 714485 w 844063"/>
              <a:gd name="connsiteY2" fmla="*/ 187341 h 572176"/>
              <a:gd name="connsiteX3" fmla="*/ 600185 w 844063"/>
              <a:gd name="connsiteY3" fmla="*/ 503571 h 572176"/>
              <a:gd name="connsiteX4" fmla="*/ 303005 w 844063"/>
              <a:gd name="connsiteY4" fmla="*/ 480711 h 572176"/>
              <a:gd name="connsiteX5" fmla="*/ 93455 w 844063"/>
              <a:gd name="connsiteY5" fmla="*/ 221631 h 572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063" h="572176">
                <a:moveTo>
                  <a:pt x="93455" y="221631"/>
                </a:moveTo>
                <a:cubicBezTo>
                  <a:pt x="-41165" y="65421"/>
                  <a:pt x="304275" y="-98409"/>
                  <a:pt x="375395" y="73041"/>
                </a:cubicBezTo>
                <a:cubicBezTo>
                  <a:pt x="555100" y="-43164"/>
                  <a:pt x="730360" y="64786"/>
                  <a:pt x="714485" y="187341"/>
                </a:cubicBezTo>
                <a:cubicBezTo>
                  <a:pt x="934830" y="198136"/>
                  <a:pt x="859265" y="607076"/>
                  <a:pt x="600185" y="503571"/>
                </a:cubicBezTo>
                <a:cubicBezTo>
                  <a:pt x="546845" y="583581"/>
                  <a:pt x="363965" y="614061"/>
                  <a:pt x="303005" y="480711"/>
                </a:cubicBezTo>
                <a:cubicBezTo>
                  <a:pt x="99805" y="634381"/>
                  <a:pt x="-133875" y="349901"/>
                  <a:pt x="93455" y="22163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" name="Полилиния 62"/>
          <p:cNvSpPr/>
          <p:nvPr/>
        </p:nvSpPr>
        <p:spPr>
          <a:xfrm>
            <a:off x="9247188" y="5484813"/>
            <a:ext cx="176212" cy="811212"/>
          </a:xfrm>
          <a:custGeom>
            <a:avLst/>
            <a:gdLst>
              <a:gd name="connsiteX0" fmla="*/ 123265 w 324971"/>
              <a:gd name="connsiteY0" fmla="*/ 0 h 2459692"/>
              <a:gd name="connsiteX1" fmla="*/ 162486 w 324971"/>
              <a:gd name="connsiteY1" fmla="*/ 1731309 h 2459692"/>
              <a:gd name="connsiteX2" fmla="*/ 0 w 324971"/>
              <a:gd name="connsiteY2" fmla="*/ 1585633 h 2459692"/>
              <a:gd name="connsiteX3" fmla="*/ 145677 w 324971"/>
              <a:gd name="connsiteY3" fmla="*/ 1776133 h 2459692"/>
              <a:gd name="connsiteX4" fmla="*/ 196103 w 324971"/>
              <a:gd name="connsiteY4" fmla="*/ 2459692 h 2459692"/>
              <a:gd name="connsiteX5" fmla="*/ 252133 w 324971"/>
              <a:gd name="connsiteY5" fmla="*/ 2448486 h 2459692"/>
              <a:gd name="connsiteX6" fmla="*/ 184897 w 324971"/>
              <a:gd name="connsiteY6" fmla="*/ 1753721 h 2459692"/>
              <a:gd name="connsiteX7" fmla="*/ 324971 w 324971"/>
              <a:gd name="connsiteY7" fmla="*/ 1630456 h 2459692"/>
              <a:gd name="connsiteX8" fmla="*/ 179294 w 324971"/>
              <a:gd name="connsiteY8" fmla="*/ 1697692 h 2459692"/>
              <a:gd name="connsiteX9" fmla="*/ 123265 w 324971"/>
              <a:gd name="connsiteY9" fmla="*/ 0 h 245969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92517 w 324971"/>
              <a:gd name="connsiteY6" fmla="*/ 176896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38488 h 2482940"/>
              <a:gd name="connsiteX1" fmla="*/ 147246 w 324971"/>
              <a:gd name="connsiteY1" fmla="*/ 1697407 h 2482940"/>
              <a:gd name="connsiteX2" fmla="*/ 0 w 324971"/>
              <a:gd name="connsiteY2" fmla="*/ 1658411 h 2482940"/>
              <a:gd name="connsiteX3" fmla="*/ 138057 w 324971"/>
              <a:gd name="connsiteY3" fmla="*/ 1757471 h 2482940"/>
              <a:gd name="connsiteX4" fmla="*/ 192293 w 324971"/>
              <a:gd name="connsiteY4" fmla="*/ 2482940 h 2482940"/>
              <a:gd name="connsiteX5" fmla="*/ 225463 w 324971"/>
              <a:gd name="connsiteY5" fmla="*/ 2479354 h 2482940"/>
              <a:gd name="connsiteX6" fmla="*/ 184897 w 324971"/>
              <a:gd name="connsiteY6" fmla="*/ 1780779 h 2482940"/>
              <a:gd name="connsiteX7" fmla="*/ 324971 w 324971"/>
              <a:gd name="connsiteY7" fmla="*/ 1687994 h 2482940"/>
              <a:gd name="connsiteX8" fmla="*/ 198344 w 324971"/>
              <a:gd name="connsiteY8" fmla="*/ 1728560 h 2482940"/>
              <a:gd name="connsiteX9" fmla="*/ 182432 w 324971"/>
              <a:gd name="connsiteY9" fmla="*/ 626349 h 2482940"/>
              <a:gd name="connsiteX10" fmla="*/ 123265 w 324971"/>
              <a:gd name="connsiteY10" fmla="*/ 38488 h 2482940"/>
              <a:gd name="connsiteX0" fmla="*/ 123265 w 324971"/>
              <a:gd name="connsiteY0" fmla="*/ 163279 h 2607731"/>
              <a:gd name="connsiteX1" fmla="*/ 147246 w 324971"/>
              <a:gd name="connsiteY1" fmla="*/ 1822198 h 2607731"/>
              <a:gd name="connsiteX2" fmla="*/ 0 w 324971"/>
              <a:gd name="connsiteY2" fmla="*/ 1783202 h 2607731"/>
              <a:gd name="connsiteX3" fmla="*/ 138057 w 324971"/>
              <a:gd name="connsiteY3" fmla="*/ 1882262 h 2607731"/>
              <a:gd name="connsiteX4" fmla="*/ 192293 w 324971"/>
              <a:gd name="connsiteY4" fmla="*/ 2607731 h 2607731"/>
              <a:gd name="connsiteX5" fmla="*/ 225463 w 324971"/>
              <a:gd name="connsiteY5" fmla="*/ 2604145 h 2607731"/>
              <a:gd name="connsiteX6" fmla="*/ 184897 w 324971"/>
              <a:gd name="connsiteY6" fmla="*/ 1905570 h 2607731"/>
              <a:gd name="connsiteX7" fmla="*/ 324971 w 324971"/>
              <a:gd name="connsiteY7" fmla="*/ 1812785 h 2607731"/>
              <a:gd name="connsiteX8" fmla="*/ 198344 w 324971"/>
              <a:gd name="connsiteY8" fmla="*/ 1853351 h 2607731"/>
              <a:gd name="connsiteX9" fmla="*/ 174812 w 324971"/>
              <a:gd name="connsiteY9" fmla="*/ 183450 h 2607731"/>
              <a:gd name="connsiteX10" fmla="*/ 123265 w 324971"/>
              <a:gd name="connsiteY10" fmla="*/ 163279 h 2607731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74812 w 324971"/>
              <a:gd name="connsiteY9" fmla="*/ 20171 h 2444452"/>
              <a:gd name="connsiteX10" fmla="*/ 123265 w 324971"/>
              <a:gd name="connsiteY10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59572 w 324971"/>
              <a:gd name="connsiteY9" fmla="*/ 23981 h 2444452"/>
              <a:gd name="connsiteX10" fmla="*/ 123265 w 324971"/>
              <a:gd name="connsiteY10" fmla="*/ 0 h 244445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2324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83104 w 321161"/>
              <a:gd name="connsiteY8" fmla="*/ 166721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881 w 349749"/>
              <a:gd name="connsiteY0" fmla="*/ 1042821 h 2420473"/>
              <a:gd name="connsiteX1" fmla="*/ 175834 w 349749"/>
              <a:gd name="connsiteY1" fmla="*/ 1634940 h 2420473"/>
              <a:gd name="connsiteX2" fmla="*/ 28588 w 349749"/>
              <a:gd name="connsiteY2" fmla="*/ 1595944 h 2420473"/>
              <a:gd name="connsiteX3" fmla="*/ 166645 w 349749"/>
              <a:gd name="connsiteY3" fmla="*/ 1695004 h 2420473"/>
              <a:gd name="connsiteX4" fmla="*/ 220881 w 349749"/>
              <a:gd name="connsiteY4" fmla="*/ 2420473 h 2420473"/>
              <a:gd name="connsiteX5" fmla="*/ 254051 w 349749"/>
              <a:gd name="connsiteY5" fmla="*/ 2416887 h 2420473"/>
              <a:gd name="connsiteX6" fmla="*/ 213485 w 349749"/>
              <a:gd name="connsiteY6" fmla="*/ 1706882 h 2420473"/>
              <a:gd name="connsiteX7" fmla="*/ 349749 w 349749"/>
              <a:gd name="connsiteY7" fmla="*/ 1610287 h 2420473"/>
              <a:gd name="connsiteX8" fmla="*/ 211692 w 349749"/>
              <a:gd name="connsiteY8" fmla="*/ 1662283 h 2420473"/>
              <a:gd name="connsiteX9" fmla="*/ 188160 w 349749"/>
              <a:gd name="connsiteY9" fmla="*/ 2 h 2420473"/>
              <a:gd name="connsiteX10" fmla="*/ 881 w 349749"/>
              <a:gd name="connsiteY10" fmla="*/ 1042821 h 2420473"/>
              <a:gd name="connsiteX0" fmla="*/ 881 w 349749"/>
              <a:gd name="connsiteY0" fmla="*/ 0 h 1377652"/>
              <a:gd name="connsiteX1" fmla="*/ 175834 w 349749"/>
              <a:gd name="connsiteY1" fmla="*/ 592119 h 1377652"/>
              <a:gd name="connsiteX2" fmla="*/ 28588 w 349749"/>
              <a:gd name="connsiteY2" fmla="*/ 553123 h 1377652"/>
              <a:gd name="connsiteX3" fmla="*/ 166645 w 349749"/>
              <a:gd name="connsiteY3" fmla="*/ 652183 h 1377652"/>
              <a:gd name="connsiteX4" fmla="*/ 220881 w 349749"/>
              <a:gd name="connsiteY4" fmla="*/ 1377652 h 1377652"/>
              <a:gd name="connsiteX5" fmla="*/ 254051 w 349749"/>
              <a:gd name="connsiteY5" fmla="*/ 1374066 h 1377652"/>
              <a:gd name="connsiteX6" fmla="*/ 213485 w 349749"/>
              <a:gd name="connsiteY6" fmla="*/ 664061 h 1377652"/>
              <a:gd name="connsiteX7" fmla="*/ 349749 w 349749"/>
              <a:gd name="connsiteY7" fmla="*/ 567466 h 1377652"/>
              <a:gd name="connsiteX8" fmla="*/ 211692 w 349749"/>
              <a:gd name="connsiteY8" fmla="*/ 619462 h 1377652"/>
              <a:gd name="connsiteX9" fmla="*/ 200066 w 349749"/>
              <a:gd name="connsiteY9" fmla="*/ 40650 h 1377652"/>
              <a:gd name="connsiteX10" fmla="*/ 881 w 349749"/>
              <a:gd name="connsiteY10" fmla="*/ 0 h 1377652"/>
              <a:gd name="connsiteX0" fmla="*/ 0 w 348868"/>
              <a:gd name="connsiteY0" fmla="*/ 0 h 1377652"/>
              <a:gd name="connsiteX1" fmla="*/ 174953 w 348868"/>
              <a:gd name="connsiteY1" fmla="*/ 592119 h 1377652"/>
              <a:gd name="connsiteX2" fmla="*/ 27707 w 348868"/>
              <a:gd name="connsiteY2" fmla="*/ 553123 h 1377652"/>
              <a:gd name="connsiteX3" fmla="*/ 165764 w 348868"/>
              <a:gd name="connsiteY3" fmla="*/ 652183 h 1377652"/>
              <a:gd name="connsiteX4" fmla="*/ 220000 w 348868"/>
              <a:gd name="connsiteY4" fmla="*/ 1377652 h 1377652"/>
              <a:gd name="connsiteX5" fmla="*/ 253170 w 348868"/>
              <a:gd name="connsiteY5" fmla="*/ 1374066 h 1377652"/>
              <a:gd name="connsiteX6" fmla="*/ 212604 w 348868"/>
              <a:gd name="connsiteY6" fmla="*/ 664061 h 1377652"/>
              <a:gd name="connsiteX7" fmla="*/ 348868 w 348868"/>
              <a:gd name="connsiteY7" fmla="*/ 567466 h 1377652"/>
              <a:gd name="connsiteX8" fmla="*/ 210811 w 348868"/>
              <a:gd name="connsiteY8" fmla="*/ 619462 h 1377652"/>
              <a:gd name="connsiteX9" fmla="*/ 199185 w 348868"/>
              <a:gd name="connsiteY9" fmla="*/ 40650 h 1377652"/>
              <a:gd name="connsiteX10" fmla="*/ 0 w 348868"/>
              <a:gd name="connsiteY10" fmla="*/ 0 h 1377652"/>
              <a:gd name="connsiteX0" fmla="*/ 115168 w 321161"/>
              <a:gd name="connsiteY0" fmla="*/ 30845 h 1337060"/>
              <a:gd name="connsiteX1" fmla="*/ 147246 w 321161"/>
              <a:gd name="connsiteY1" fmla="*/ 551527 h 1337060"/>
              <a:gd name="connsiteX2" fmla="*/ 0 w 321161"/>
              <a:gd name="connsiteY2" fmla="*/ 512531 h 1337060"/>
              <a:gd name="connsiteX3" fmla="*/ 138057 w 321161"/>
              <a:gd name="connsiteY3" fmla="*/ 611591 h 1337060"/>
              <a:gd name="connsiteX4" fmla="*/ 192293 w 321161"/>
              <a:gd name="connsiteY4" fmla="*/ 1337060 h 1337060"/>
              <a:gd name="connsiteX5" fmla="*/ 225463 w 321161"/>
              <a:gd name="connsiteY5" fmla="*/ 1333474 h 1337060"/>
              <a:gd name="connsiteX6" fmla="*/ 184897 w 321161"/>
              <a:gd name="connsiteY6" fmla="*/ 623469 h 1337060"/>
              <a:gd name="connsiteX7" fmla="*/ 321161 w 321161"/>
              <a:gd name="connsiteY7" fmla="*/ 526874 h 1337060"/>
              <a:gd name="connsiteX8" fmla="*/ 183104 w 321161"/>
              <a:gd name="connsiteY8" fmla="*/ 578870 h 1337060"/>
              <a:gd name="connsiteX9" fmla="*/ 171478 w 321161"/>
              <a:gd name="connsiteY9" fmla="*/ 58 h 1337060"/>
              <a:gd name="connsiteX10" fmla="*/ 115168 w 321161"/>
              <a:gd name="connsiteY10" fmla="*/ 30845 h 1337060"/>
              <a:gd name="connsiteX0" fmla="*/ 115168 w 321161"/>
              <a:gd name="connsiteY0" fmla="*/ 292732 h 1337009"/>
              <a:gd name="connsiteX1" fmla="*/ 147246 w 321161"/>
              <a:gd name="connsiteY1" fmla="*/ 551476 h 1337009"/>
              <a:gd name="connsiteX2" fmla="*/ 0 w 321161"/>
              <a:gd name="connsiteY2" fmla="*/ 512480 h 1337009"/>
              <a:gd name="connsiteX3" fmla="*/ 138057 w 321161"/>
              <a:gd name="connsiteY3" fmla="*/ 611540 h 1337009"/>
              <a:gd name="connsiteX4" fmla="*/ 192293 w 321161"/>
              <a:gd name="connsiteY4" fmla="*/ 1337009 h 1337009"/>
              <a:gd name="connsiteX5" fmla="*/ 225463 w 321161"/>
              <a:gd name="connsiteY5" fmla="*/ 1333423 h 1337009"/>
              <a:gd name="connsiteX6" fmla="*/ 184897 w 321161"/>
              <a:gd name="connsiteY6" fmla="*/ 623418 h 1337009"/>
              <a:gd name="connsiteX7" fmla="*/ 321161 w 321161"/>
              <a:gd name="connsiteY7" fmla="*/ 526823 h 1337009"/>
              <a:gd name="connsiteX8" fmla="*/ 183104 w 321161"/>
              <a:gd name="connsiteY8" fmla="*/ 578819 h 1337009"/>
              <a:gd name="connsiteX9" fmla="*/ 171478 w 321161"/>
              <a:gd name="connsiteY9" fmla="*/ 7 h 1337009"/>
              <a:gd name="connsiteX10" fmla="*/ 115168 w 321161"/>
              <a:gd name="connsiteY10" fmla="*/ 292732 h 1337009"/>
              <a:gd name="connsiteX0" fmla="*/ 115168 w 321161"/>
              <a:gd name="connsiteY0" fmla="*/ 0 h 1044277"/>
              <a:gd name="connsiteX1" fmla="*/ 147246 w 321161"/>
              <a:gd name="connsiteY1" fmla="*/ 258744 h 1044277"/>
              <a:gd name="connsiteX2" fmla="*/ 0 w 321161"/>
              <a:gd name="connsiteY2" fmla="*/ 219748 h 1044277"/>
              <a:gd name="connsiteX3" fmla="*/ 138057 w 321161"/>
              <a:gd name="connsiteY3" fmla="*/ 318808 h 1044277"/>
              <a:gd name="connsiteX4" fmla="*/ 192293 w 321161"/>
              <a:gd name="connsiteY4" fmla="*/ 1044277 h 1044277"/>
              <a:gd name="connsiteX5" fmla="*/ 225463 w 321161"/>
              <a:gd name="connsiteY5" fmla="*/ 1040691 h 1044277"/>
              <a:gd name="connsiteX6" fmla="*/ 184897 w 321161"/>
              <a:gd name="connsiteY6" fmla="*/ 330686 h 1044277"/>
              <a:gd name="connsiteX7" fmla="*/ 321161 w 321161"/>
              <a:gd name="connsiteY7" fmla="*/ 234091 h 1044277"/>
              <a:gd name="connsiteX8" fmla="*/ 183104 w 321161"/>
              <a:gd name="connsiteY8" fmla="*/ 286087 h 1044277"/>
              <a:gd name="connsiteX9" fmla="*/ 207197 w 321161"/>
              <a:gd name="connsiteY9" fmla="*/ 219244 h 1044277"/>
              <a:gd name="connsiteX10" fmla="*/ 115168 w 321161"/>
              <a:gd name="connsiteY10" fmla="*/ 0 h 1044277"/>
              <a:gd name="connsiteX0" fmla="*/ 115168 w 321281"/>
              <a:gd name="connsiteY0" fmla="*/ 0 h 1044277"/>
              <a:gd name="connsiteX1" fmla="*/ 147246 w 321281"/>
              <a:gd name="connsiteY1" fmla="*/ 258744 h 1044277"/>
              <a:gd name="connsiteX2" fmla="*/ 0 w 321281"/>
              <a:gd name="connsiteY2" fmla="*/ 219748 h 1044277"/>
              <a:gd name="connsiteX3" fmla="*/ 138057 w 321281"/>
              <a:gd name="connsiteY3" fmla="*/ 318808 h 1044277"/>
              <a:gd name="connsiteX4" fmla="*/ 192293 w 321281"/>
              <a:gd name="connsiteY4" fmla="*/ 1044277 h 1044277"/>
              <a:gd name="connsiteX5" fmla="*/ 225463 w 321281"/>
              <a:gd name="connsiteY5" fmla="*/ 1040691 h 1044277"/>
              <a:gd name="connsiteX6" fmla="*/ 184897 w 321281"/>
              <a:gd name="connsiteY6" fmla="*/ 330686 h 1044277"/>
              <a:gd name="connsiteX7" fmla="*/ 321161 w 321281"/>
              <a:gd name="connsiteY7" fmla="*/ 234091 h 1044277"/>
              <a:gd name="connsiteX8" fmla="*/ 207197 w 321281"/>
              <a:gd name="connsiteY8" fmla="*/ 219244 h 1044277"/>
              <a:gd name="connsiteX9" fmla="*/ 115168 w 321281"/>
              <a:gd name="connsiteY9" fmla="*/ 0 h 1044277"/>
              <a:gd name="connsiteX0" fmla="*/ 115168 w 321264"/>
              <a:gd name="connsiteY0" fmla="*/ 0 h 1044277"/>
              <a:gd name="connsiteX1" fmla="*/ 147246 w 321264"/>
              <a:gd name="connsiteY1" fmla="*/ 258744 h 1044277"/>
              <a:gd name="connsiteX2" fmla="*/ 0 w 321264"/>
              <a:gd name="connsiteY2" fmla="*/ 219748 h 1044277"/>
              <a:gd name="connsiteX3" fmla="*/ 138057 w 321264"/>
              <a:gd name="connsiteY3" fmla="*/ 318808 h 1044277"/>
              <a:gd name="connsiteX4" fmla="*/ 192293 w 321264"/>
              <a:gd name="connsiteY4" fmla="*/ 1044277 h 1044277"/>
              <a:gd name="connsiteX5" fmla="*/ 225463 w 321264"/>
              <a:gd name="connsiteY5" fmla="*/ 1040691 h 1044277"/>
              <a:gd name="connsiteX6" fmla="*/ 184897 w 321264"/>
              <a:gd name="connsiteY6" fmla="*/ 330686 h 1044277"/>
              <a:gd name="connsiteX7" fmla="*/ 321161 w 321264"/>
              <a:gd name="connsiteY7" fmla="*/ 234091 h 1044277"/>
              <a:gd name="connsiteX8" fmla="*/ 192910 w 321264"/>
              <a:gd name="connsiteY8" fmla="*/ 266869 h 1044277"/>
              <a:gd name="connsiteX9" fmla="*/ 115168 w 321264"/>
              <a:gd name="connsiteY9" fmla="*/ 0 h 1044277"/>
              <a:gd name="connsiteX0" fmla="*/ 115168 w 321264"/>
              <a:gd name="connsiteY0" fmla="*/ 2819 h 1047096"/>
              <a:gd name="connsiteX1" fmla="*/ 147246 w 321264"/>
              <a:gd name="connsiteY1" fmla="*/ 261563 h 1047096"/>
              <a:gd name="connsiteX2" fmla="*/ 0 w 321264"/>
              <a:gd name="connsiteY2" fmla="*/ 222567 h 1047096"/>
              <a:gd name="connsiteX3" fmla="*/ 138057 w 321264"/>
              <a:gd name="connsiteY3" fmla="*/ 321627 h 1047096"/>
              <a:gd name="connsiteX4" fmla="*/ 192293 w 321264"/>
              <a:gd name="connsiteY4" fmla="*/ 1047096 h 1047096"/>
              <a:gd name="connsiteX5" fmla="*/ 225463 w 321264"/>
              <a:gd name="connsiteY5" fmla="*/ 1043510 h 1047096"/>
              <a:gd name="connsiteX6" fmla="*/ 184897 w 321264"/>
              <a:gd name="connsiteY6" fmla="*/ 333505 h 1047096"/>
              <a:gd name="connsiteX7" fmla="*/ 321161 w 321264"/>
              <a:gd name="connsiteY7" fmla="*/ 236910 h 1047096"/>
              <a:gd name="connsiteX8" fmla="*/ 192910 w 321264"/>
              <a:gd name="connsiteY8" fmla="*/ 269688 h 1047096"/>
              <a:gd name="connsiteX9" fmla="*/ 147942 w 321264"/>
              <a:gd name="connsiteY9" fmla="*/ 132697 h 1047096"/>
              <a:gd name="connsiteX10" fmla="*/ 115168 w 321264"/>
              <a:gd name="connsiteY10" fmla="*/ 2819 h 1047096"/>
              <a:gd name="connsiteX0" fmla="*/ 115168 w 321264"/>
              <a:gd name="connsiteY0" fmla="*/ 8049 h 1052326"/>
              <a:gd name="connsiteX1" fmla="*/ 147246 w 321264"/>
              <a:gd name="connsiteY1" fmla="*/ 266793 h 1052326"/>
              <a:gd name="connsiteX2" fmla="*/ 0 w 321264"/>
              <a:gd name="connsiteY2" fmla="*/ 227797 h 1052326"/>
              <a:gd name="connsiteX3" fmla="*/ 138057 w 321264"/>
              <a:gd name="connsiteY3" fmla="*/ 326857 h 1052326"/>
              <a:gd name="connsiteX4" fmla="*/ 192293 w 321264"/>
              <a:gd name="connsiteY4" fmla="*/ 1052326 h 1052326"/>
              <a:gd name="connsiteX5" fmla="*/ 225463 w 321264"/>
              <a:gd name="connsiteY5" fmla="*/ 1048740 h 1052326"/>
              <a:gd name="connsiteX6" fmla="*/ 184897 w 321264"/>
              <a:gd name="connsiteY6" fmla="*/ 338735 h 1052326"/>
              <a:gd name="connsiteX7" fmla="*/ 321161 w 321264"/>
              <a:gd name="connsiteY7" fmla="*/ 242140 h 1052326"/>
              <a:gd name="connsiteX8" fmla="*/ 192910 w 321264"/>
              <a:gd name="connsiteY8" fmla="*/ 274918 h 1052326"/>
              <a:gd name="connsiteX9" fmla="*/ 159848 w 321264"/>
              <a:gd name="connsiteY9" fmla="*/ 54583 h 1052326"/>
              <a:gd name="connsiteX10" fmla="*/ 115168 w 321264"/>
              <a:gd name="connsiteY10" fmla="*/ 8049 h 1052326"/>
              <a:gd name="connsiteX0" fmla="*/ 134218 w 321264"/>
              <a:gd name="connsiteY0" fmla="*/ 29223 h 1021113"/>
              <a:gd name="connsiteX1" fmla="*/ 147246 w 321264"/>
              <a:gd name="connsiteY1" fmla="*/ 235580 h 1021113"/>
              <a:gd name="connsiteX2" fmla="*/ 0 w 321264"/>
              <a:gd name="connsiteY2" fmla="*/ 196584 h 1021113"/>
              <a:gd name="connsiteX3" fmla="*/ 138057 w 321264"/>
              <a:gd name="connsiteY3" fmla="*/ 295644 h 1021113"/>
              <a:gd name="connsiteX4" fmla="*/ 192293 w 321264"/>
              <a:gd name="connsiteY4" fmla="*/ 1021113 h 1021113"/>
              <a:gd name="connsiteX5" fmla="*/ 225463 w 321264"/>
              <a:gd name="connsiteY5" fmla="*/ 1017527 h 1021113"/>
              <a:gd name="connsiteX6" fmla="*/ 184897 w 321264"/>
              <a:gd name="connsiteY6" fmla="*/ 307522 h 1021113"/>
              <a:gd name="connsiteX7" fmla="*/ 321161 w 321264"/>
              <a:gd name="connsiteY7" fmla="*/ 210927 h 1021113"/>
              <a:gd name="connsiteX8" fmla="*/ 192910 w 321264"/>
              <a:gd name="connsiteY8" fmla="*/ 243705 h 1021113"/>
              <a:gd name="connsiteX9" fmla="*/ 159848 w 321264"/>
              <a:gd name="connsiteY9" fmla="*/ 23370 h 1021113"/>
              <a:gd name="connsiteX10" fmla="*/ 134218 w 321264"/>
              <a:gd name="connsiteY10" fmla="*/ 29223 h 1021113"/>
              <a:gd name="connsiteX0" fmla="*/ 134218 w 321264"/>
              <a:gd name="connsiteY0" fmla="*/ 29211 h 1021101"/>
              <a:gd name="connsiteX1" fmla="*/ 147246 w 321264"/>
              <a:gd name="connsiteY1" fmla="*/ 235568 h 1021101"/>
              <a:gd name="connsiteX2" fmla="*/ 0 w 321264"/>
              <a:gd name="connsiteY2" fmla="*/ 196572 h 1021101"/>
              <a:gd name="connsiteX3" fmla="*/ 138057 w 321264"/>
              <a:gd name="connsiteY3" fmla="*/ 295632 h 1021101"/>
              <a:gd name="connsiteX4" fmla="*/ 192293 w 321264"/>
              <a:gd name="connsiteY4" fmla="*/ 1021101 h 1021101"/>
              <a:gd name="connsiteX5" fmla="*/ 225463 w 321264"/>
              <a:gd name="connsiteY5" fmla="*/ 1017515 h 1021101"/>
              <a:gd name="connsiteX6" fmla="*/ 184897 w 321264"/>
              <a:gd name="connsiteY6" fmla="*/ 307510 h 1021101"/>
              <a:gd name="connsiteX7" fmla="*/ 321161 w 321264"/>
              <a:gd name="connsiteY7" fmla="*/ 210915 h 1021101"/>
              <a:gd name="connsiteX8" fmla="*/ 192910 w 321264"/>
              <a:gd name="connsiteY8" fmla="*/ 243693 h 1021101"/>
              <a:gd name="connsiteX9" fmla="*/ 159848 w 321264"/>
              <a:gd name="connsiteY9" fmla="*/ 23358 h 1021101"/>
              <a:gd name="connsiteX10" fmla="*/ 134218 w 321264"/>
              <a:gd name="connsiteY10" fmla="*/ 29211 h 1021101"/>
              <a:gd name="connsiteX0" fmla="*/ 134218 w 321264"/>
              <a:gd name="connsiteY0" fmla="*/ 5853 h 997743"/>
              <a:gd name="connsiteX1" fmla="*/ 147246 w 321264"/>
              <a:gd name="connsiteY1" fmla="*/ 212210 h 997743"/>
              <a:gd name="connsiteX2" fmla="*/ 0 w 321264"/>
              <a:gd name="connsiteY2" fmla="*/ 173214 h 997743"/>
              <a:gd name="connsiteX3" fmla="*/ 138057 w 321264"/>
              <a:gd name="connsiteY3" fmla="*/ 272274 h 997743"/>
              <a:gd name="connsiteX4" fmla="*/ 192293 w 321264"/>
              <a:gd name="connsiteY4" fmla="*/ 997743 h 997743"/>
              <a:gd name="connsiteX5" fmla="*/ 225463 w 321264"/>
              <a:gd name="connsiteY5" fmla="*/ 994157 h 997743"/>
              <a:gd name="connsiteX6" fmla="*/ 184897 w 321264"/>
              <a:gd name="connsiteY6" fmla="*/ 284152 h 997743"/>
              <a:gd name="connsiteX7" fmla="*/ 321161 w 321264"/>
              <a:gd name="connsiteY7" fmla="*/ 187557 h 997743"/>
              <a:gd name="connsiteX8" fmla="*/ 192910 w 321264"/>
              <a:gd name="connsiteY8" fmla="*/ 220335 h 997743"/>
              <a:gd name="connsiteX9" fmla="*/ 159848 w 321264"/>
              <a:gd name="connsiteY9" fmla="*/ 0 h 997743"/>
              <a:gd name="connsiteX10" fmla="*/ 134218 w 321264"/>
              <a:gd name="connsiteY10" fmla="*/ 5853 h 997743"/>
              <a:gd name="connsiteX0" fmla="*/ 134218 w 321259"/>
              <a:gd name="connsiteY0" fmla="*/ 5853 h 997743"/>
              <a:gd name="connsiteX1" fmla="*/ 147246 w 321259"/>
              <a:gd name="connsiteY1" fmla="*/ 212210 h 997743"/>
              <a:gd name="connsiteX2" fmla="*/ 0 w 321259"/>
              <a:gd name="connsiteY2" fmla="*/ 173214 h 997743"/>
              <a:gd name="connsiteX3" fmla="*/ 138057 w 321259"/>
              <a:gd name="connsiteY3" fmla="*/ 272274 h 997743"/>
              <a:gd name="connsiteX4" fmla="*/ 192293 w 321259"/>
              <a:gd name="connsiteY4" fmla="*/ 997743 h 997743"/>
              <a:gd name="connsiteX5" fmla="*/ 225463 w 321259"/>
              <a:gd name="connsiteY5" fmla="*/ 994157 h 997743"/>
              <a:gd name="connsiteX6" fmla="*/ 184897 w 321259"/>
              <a:gd name="connsiteY6" fmla="*/ 284152 h 997743"/>
              <a:gd name="connsiteX7" fmla="*/ 321161 w 321259"/>
              <a:gd name="connsiteY7" fmla="*/ 187557 h 997743"/>
              <a:gd name="connsiteX8" fmla="*/ 192910 w 321259"/>
              <a:gd name="connsiteY8" fmla="*/ 220335 h 997743"/>
              <a:gd name="connsiteX9" fmla="*/ 159848 w 321259"/>
              <a:gd name="connsiteY9" fmla="*/ 0 h 997743"/>
              <a:gd name="connsiteX10" fmla="*/ 134218 w 321259"/>
              <a:gd name="connsiteY10" fmla="*/ 5853 h 997743"/>
              <a:gd name="connsiteX0" fmla="*/ 134218 w 321259"/>
              <a:gd name="connsiteY0" fmla="*/ 5853 h 997743"/>
              <a:gd name="connsiteX1" fmla="*/ 147246 w 321259"/>
              <a:gd name="connsiteY1" fmla="*/ 212210 h 997743"/>
              <a:gd name="connsiteX2" fmla="*/ 0 w 321259"/>
              <a:gd name="connsiteY2" fmla="*/ 173214 h 997743"/>
              <a:gd name="connsiteX3" fmla="*/ 138057 w 321259"/>
              <a:gd name="connsiteY3" fmla="*/ 272274 h 997743"/>
              <a:gd name="connsiteX4" fmla="*/ 192293 w 321259"/>
              <a:gd name="connsiteY4" fmla="*/ 997743 h 997743"/>
              <a:gd name="connsiteX5" fmla="*/ 225463 w 321259"/>
              <a:gd name="connsiteY5" fmla="*/ 994157 h 997743"/>
              <a:gd name="connsiteX6" fmla="*/ 184897 w 321259"/>
              <a:gd name="connsiteY6" fmla="*/ 284152 h 997743"/>
              <a:gd name="connsiteX7" fmla="*/ 321161 w 321259"/>
              <a:gd name="connsiteY7" fmla="*/ 187557 h 997743"/>
              <a:gd name="connsiteX8" fmla="*/ 192910 w 321259"/>
              <a:gd name="connsiteY8" fmla="*/ 220335 h 997743"/>
              <a:gd name="connsiteX9" fmla="*/ 159848 w 321259"/>
              <a:gd name="connsiteY9" fmla="*/ 0 h 997743"/>
              <a:gd name="connsiteX10" fmla="*/ 134218 w 321259"/>
              <a:gd name="connsiteY10" fmla="*/ 5853 h 997743"/>
              <a:gd name="connsiteX0" fmla="*/ 134218 w 321247"/>
              <a:gd name="connsiteY0" fmla="*/ 5853 h 997743"/>
              <a:gd name="connsiteX1" fmla="*/ 147246 w 321247"/>
              <a:gd name="connsiteY1" fmla="*/ 212210 h 997743"/>
              <a:gd name="connsiteX2" fmla="*/ 0 w 321247"/>
              <a:gd name="connsiteY2" fmla="*/ 173214 h 997743"/>
              <a:gd name="connsiteX3" fmla="*/ 138057 w 321247"/>
              <a:gd name="connsiteY3" fmla="*/ 272274 h 997743"/>
              <a:gd name="connsiteX4" fmla="*/ 192293 w 321247"/>
              <a:gd name="connsiteY4" fmla="*/ 997743 h 997743"/>
              <a:gd name="connsiteX5" fmla="*/ 225463 w 321247"/>
              <a:gd name="connsiteY5" fmla="*/ 994157 h 997743"/>
              <a:gd name="connsiteX6" fmla="*/ 184897 w 321247"/>
              <a:gd name="connsiteY6" fmla="*/ 284152 h 997743"/>
              <a:gd name="connsiteX7" fmla="*/ 321161 w 321247"/>
              <a:gd name="connsiteY7" fmla="*/ 187557 h 997743"/>
              <a:gd name="connsiteX8" fmla="*/ 178623 w 321247"/>
              <a:gd name="connsiteY8" fmla="*/ 225097 h 997743"/>
              <a:gd name="connsiteX9" fmla="*/ 159848 w 321247"/>
              <a:gd name="connsiteY9" fmla="*/ 0 h 997743"/>
              <a:gd name="connsiteX10" fmla="*/ 134218 w 321247"/>
              <a:gd name="connsiteY10" fmla="*/ 5853 h 997743"/>
              <a:gd name="connsiteX0" fmla="*/ 134218 w 321247"/>
              <a:gd name="connsiteY0" fmla="*/ 5853 h 997743"/>
              <a:gd name="connsiteX1" fmla="*/ 147246 w 321247"/>
              <a:gd name="connsiteY1" fmla="*/ 212210 h 997743"/>
              <a:gd name="connsiteX2" fmla="*/ 0 w 321247"/>
              <a:gd name="connsiteY2" fmla="*/ 173214 h 997743"/>
              <a:gd name="connsiteX3" fmla="*/ 138057 w 321247"/>
              <a:gd name="connsiteY3" fmla="*/ 272274 h 997743"/>
              <a:gd name="connsiteX4" fmla="*/ 192293 w 321247"/>
              <a:gd name="connsiteY4" fmla="*/ 997743 h 997743"/>
              <a:gd name="connsiteX5" fmla="*/ 225463 w 321247"/>
              <a:gd name="connsiteY5" fmla="*/ 994157 h 997743"/>
              <a:gd name="connsiteX6" fmla="*/ 184897 w 321247"/>
              <a:gd name="connsiteY6" fmla="*/ 284152 h 997743"/>
              <a:gd name="connsiteX7" fmla="*/ 321161 w 321247"/>
              <a:gd name="connsiteY7" fmla="*/ 187557 h 997743"/>
              <a:gd name="connsiteX8" fmla="*/ 178623 w 321247"/>
              <a:gd name="connsiteY8" fmla="*/ 225097 h 997743"/>
              <a:gd name="connsiteX9" fmla="*/ 159848 w 321247"/>
              <a:gd name="connsiteY9" fmla="*/ 0 h 997743"/>
              <a:gd name="connsiteX10" fmla="*/ 134218 w 321247"/>
              <a:gd name="connsiteY10" fmla="*/ 5853 h 997743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38057 w 321247"/>
              <a:gd name="connsiteY3" fmla="*/ 281992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38057 w 321247"/>
              <a:gd name="connsiteY3" fmla="*/ 281992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4623 h 996513"/>
              <a:gd name="connsiteX1" fmla="*/ 136037 w 321247"/>
              <a:gd name="connsiteY1" fmla="*/ 63064 h 996513"/>
              <a:gd name="connsiteX2" fmla="*/ 147246 w 321247"/>
              <a:gd name="connsiteY2" fmla="*/ 210980 h 996513"/>
              <a:gd name="connsiteX3" fmla="*/ 0 w 321247"/>
              <a:gd name="connsiteY3" fmla="*/ 171984 h 996513"/>
              <a:gd name="connsiteX4" fmla="*/ 138057 w 321247"/>
              <a:gd name="connsiteY4" fmla="*/ 271044 h 996513"/>
              <a:gd name="connsiteX5" fmla="*/ 192293 w 321247"/>
              <a:gd name="connsiteY5" fmla="*/ 996513 h 996513"/>
              <a:gd name="connsiteX6" fmla="*/ 225463 w 321247"/>
              <a:gd name="connsiteY6" fmla="*/ 992927 h 996513"/>
              <a:gd name="connsiteX7" fmla="*/ 184897 w 321247"/>
              <a:gd name="connsiteY7" fmla="*/ 282922 h 996513"/>
              <a:gd name="connsiteX8" fmla="*/ 321161 w 321247"/>
              <a:gd name="connsiteY8" fmla="*/ 186327 h 996513"/>
              <a:gd name="connsiteX9" fmla="*/ 178623 w 321247"/>
              <a:gd name="connsiteY9" fmla="*/ 223867 h 996513"/>
              <a:gd name="connsiteX10" fmla="*/ 164611 w 321247"/>
              <a:gd name="connsiteY10" fmla="*/ 3533 h 996513"/>
              <a:gd name="connsiteX11" fmla="*/ 134218 w 321247"/>
              <a:gd name="connsiteY11" fmla="*/ 4623 h 996513"/>
              <a:gd name="connsiteX0" fmla="*/ 134218 w 321247"/>
              <a:gd name="connsiteY0" fmla="*/ 4623 h 996513"/>
              <a:gd name="connsiteX1" fmla="*/ 136037 w 321247"/>
              <a:gd name="connsiteY1" fmla="*/ 63064 h 996513"/>
              <a:gd name="connsiteX2" fmla="*/ 147246 w 321247"/>
              <a:gd name="connsiteY2" fmla="*/ 210980 h 996513"/>
              <a:gd name="connsiteX3" fmla="*/ 0 w 321247"/>
              <a:gd name="connsiteY3" fmla="*/ 171984 h 996513"/>
              <a:gd name="connsiteX4" fmla="*/ 138057 w 321247"/>
              <a:gd name="connsiteY4" fmla="*/ 271044 h 996513"/>
              <a:gd name="connsiteX5" fmla="*/ 192293 w 321247"/>
              <a:gd name="connsiteY5" fmla="*/ 996513 h 996513"/>
              <a:gd name="connsiteX6" fmla="*/ 225463 w 321247"/>
              <a:gd name="connsiteY6" fmla="*/ 992927 h 996513"/>
              <a:gd name="connsiteX7" fmla="*/ 184897 w 321247"/>
              <a:gd name="connsiteY7" fmla="*/ 282922 h 996513"/>
              <a:gd name="connsiteX8" fmla="*/ 321161 w 321247"/>
              <a:gd name="connsiteY8" fmla="*/ 186327 h 996513"/>
              <a:gd name="connsiteX9" fmla="*/ 178623 w 321247"/>
              <a:gd name="connsiteY9" fmla="*/ 223867 h 996513"/>
              <a:gd name="connsiteX10" fmla="*/ 164611 w 321247"/>
              <a:gd name="connsiteY10" fmla="*/ 3533 h 996513"/>
              <a:gd name="connsiteX11" fmla="*/ 134218 w 321247"/>
              <a:gd name="connsiteY11" fmla="*/ 4623 h 996513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38057 w 321247"/>
              <a:gd name="connsiteY3" fmla="*/ 281992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38057 w 321247"/>
              <a:gd name="connsiteY3" fmla="*/ 281992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49963 w 321247"/>
              <a:gd name="connsiteY3" fmla="*/ 279611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49963 w 321247"/>
              <a:gd name="connsiteY3" fmla="*/ 279611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0135 w 321247"/>
              <a:gd name="connsiteY6" fmla="*/ 286726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0 w 187029"/>
              <a:gd name="connsiteY0" fmla="*/ 15571 h 1007461"/>
              <a:gd name="connsiteX1" fmla="*/ 13028 w 187029"/>
              <a:gd name="connsiteY1" fmla="*/ 221928 h 1007461"/>
              <a:gd name="connsiteX2" fmla="*/ 15745 w 187029"/>
              <a:gd name="connsiteY2" fmla="*/ 279611 h 1007461"/>
              <a:gd name="connsiteX3" fmla="*/ 58075 w 187029"/>
              <a:gd name="connsiteY3" fmla="*/ 1007461 h 1007461"/>
              <a:gd name="connsiteX4" fmla="*/ 91245 w 187029"/>
              <a:gd name="connsiteY4" fmla="*/ 1003875 h 1007461"/>
              <a:gd name="connsiteX5" fmla="*/ 45917 w 187029"/>
              <a:gd name="connsiteY5" fmla="*/ 286726 h 1007461"/>
              <a:gd name="connsiteX6" fmla="*/ 186943 w 187029"/>
              <a:gd name="connsiteY6" fmla="*/ 197275 h 1007461"/>
              <a:gd name="connsiteX7" fmla="*/ 44405 w 187029"/>
              <a:gd name="connsiteY7" fmla="*/ 234815 h 1007461"/>
              <a:gd name="connsiteX8" fmla="*/ 30393 w 187029"/>
              <a:gd name="connsiteY8" fmla="*/ 14481 h 1007461"/>
              <a:gd name="connsiteX9" fmla="*/ 0 w 187029"/>
              <a:gd name="connsiteY9" fmla="*/ 15571 h 1007461"/>
              <a:gd name="connsiteX0" fmla="*/ 0 w 91245"/>
              <a:gd name="connsiteY0" fmla="*/ 15571 h 1007461"/>
              <a:gd name="connsiteX1" fmla="*/ 13028 w 91245"/>
              <a:gd name="connsiteY1" fmla="*/ 221928 h 1007461"/>
              <a:gd name="connsiteX2" fmla="*/ 15745 w 91245"/>
              <a:gd name="connsiteY2" fmla="*/ 279611 h 1007461"/>
              <a:gd name="connsiteX3" fmla="*/ 58075 w 91245"/>
              <a:gd name="connsiteY3" fmla="*/ 1007461 h 1007461"/>
              <a:gd name="connsiteX4" fmla="*/ 91245 w 91245"/>
              <a:gd name="connsiteY4" fmla="*/ 1003875 h 1007461"/>
              <a:gd name="connsiteX5" fmla="*/ 45917 w 91245"/>
              <a:gd name="connsiteY5" fmla="*/ 286726 h 1007461"/>
              <a:gd name="connsiteX6" fmla="*/ 44405 w 91245"/>
              <a:gd name="connsiteY6" fmla="*/ 234815 h 1007461"/>
              <a:gd name="connsiteX7" fmla="*/ 30393 w 91245"/>
              <a:gd name="connsiteY7" fmla="*/ 14481 h 1007461"/>
              <a:gd name="connsiteX8" fmla="*/ 0 w 91245"/>
              <a:gd name="connsiteY8" fmla="*/ 15571 h 1007461"/>
              <a:gd name="connsiteX0" fmla="*/ 0 w 91245"/>
              <a:gd name="connsiteY0" fmla="*/ 15571 h 1007461"/>
              <a:gd name="connsiteX1" fmla="*/ 13028 w 91245"/>
              <a:gd name="connsiteY1" fmla="*/ 221928 h 1007461"/>
              <a:gd name="connsiteX2" fmla="*/ 15745 w 91245"/>
              <a:gd name="connsiteY2" fmla="*/ 279611 h 1007461"/>
              <a:gd name="connsiteX3" fmla="*/ 58075 w 91245"/>
              <a:gd name="connsiteY3" fmla="*/ 1007461 h 1007461"/>
              <a:gd name="connsiteX4" fmla="*/ 91245 w 91245"/>
              <a:gd name="connsiteY4" fmla="*/ 1003875 h 1007461"/>
              <a:gd name="connsiteX5" fmla="*/ 45917 w 91245"/>
              <a:gd name="connsiteY5" fmla="*/ 286726 h 1007461"/>
              <a:gd name="connsiteX6" fmla="*/ 30393 w 91245"/>
              <a:gd name="connsiteY6" fmla="*/ 14481 h 1007461"/>
              <a:gd name="connsiteX7" fmla="*/ 0 w 91245"/>
              <a:gd name="connsiteY7" fmla="*/ 15571 h 1007461"/>
              <a:gd name="connsiteX0" fmla="*/ 0 w 91245"/>
              <a:gd name="connsiteY0" fmla="*/ 15571 h 1007461"/>
              <a:gd name="connsiteX1" fmla="*/ 15745 w 91245"/>
              <a:gd name="connsiteY1" fmla="*/ 279611 h 1007461"/>
              <a:gd name="connsiteX2" fmla="*/ 58075 w 91245"/>
              <a:gd name="connsiteY2" fmla="*/ 1007461 h 1007461"/>
              <a:gd name="connsiteX3" fmla="*/ 91245 w 91245"/>
              <a:gd name="connsiteY3" fmla="*/ 1003875 h 1007461"/>
              <a:gd name="connsiteX4" fmla="*/ 45917 w 91245"/>
              <a:gd name="connsiteY4" fmla="*/ 286726 h 1007461"/>
              <a:gd name="connsiteX5" fmla="*/ 30393 w 91245"/>
              <a:gd name="connsiteY5" fmla="*/ 14481 h 1007461"/>
              <a:gd name="connsiteX6" fmla="*/ 0 w 91245"/>
              <a:gd name="connsiteY6" fmla="*/ 15571 h 1007461"/>
              <a:gd name="connsiteX0" fmla="*/ 0 w 91245"/>
              <a:gd name="connsiteY0" fmla="*/ 15571 h 1007461"/>
              <a:gd name="connsiteX1" fmla="*/ 58075 w 91245"/>
              <a:gd name="connsiteY1" fmla="*/ 1007461 h 1007461"/>
              <a:gd name="connsiteX2" fmla="*/ 91245 w 91245"/>
              <a:gd name="connsiteY2" fmla="*/ 1003875 h 1007461"/>
              <a:gd name="connsiteX3" fmla="*/ 45917 w 91245"/>
              <a:gd name="connsiteY3" fmla="*/ 286726 h 1007461"/>
              <a:gd name="connsiteX4" fmla="*/ 30393 w 91245"/>
              <a:gd name="connsiteY4" fmla="*/ 14481 h 1007461"/>
              <a:gd name="connsiteX5" fmla="*/ 0 w 91245"/>
              <a:gd name="connsiteY5" fmla="*/ 15571 h 1007461"/>
              <a:gd name="connsiteX0" fmla="*/ 0 w 91245"/>
              <a:gd name="connsiteY0" fmla="*/ 15571 h 1007461"/>
              <a:gd name="connsiteX1" fmla="*/ 58075 w 91245"/>
              <a:gd name="connsiteY1" fmla="*/ 1007461 h 1007461"/>
              <a:gd name="connsiteX2" fmla="*/ 91245 w 91245"/>
              <a:gd name="connsiteY2" fmla="*/ 1003875 h 1007461"/>
              <a:gd name="connsiteX3" fmla="*/ 30393 w 91245"/>
              <a:gd name="connsiteY3" fmla="*/ 14481 h 1007461"/>
              <a:gd name="connsiteX4" fmla="*/ 0 w 91245"/>
              <a:gd name="connsiteY4" fmla="*/ 15571 h 1007461"/>
              <a:gd name="connsiteX0" fmla="*/ 0 w 91245"/>
              <a:gd name="connsiteY0" fmla="*/ 25963 h 1017853"/>
              <a:gd name="connsiteX1" fmla="*/ 58075 w 91245"/>
              <a:gd name="connsiteY1" fmla="*/ 1017853 h 1017853"/>
              <a:gd name="connsiteX2" fmla="*/ 91245 w 91245"/>
              <a:gd name="connsiteY2" fmla="*/ 1014267 h 1017853"/>
              <a:gd name="connsiteX3" fmla="*/ 49443 w 91245"/>
              <a:gd name="connsiteY3" fmla="*/ 1094 h 1017853"/>
              <a:gd name="connsiteX4" fmla="*/ 0 w 91245"/>
              <a:gd name="connsiteY4" fmla="*/ 25963 h 1017853"/>
              <a:gd name="connsiteX0" fmla="*/ 0 w 81720"/>
              <a:gd name="connsiteY0" fmla="*/ 23421 h 1019274"/>
              <a:gd name="connsiteX1" fmla="*/ 48550 w 81720"/>
              <a:gd name="connsiteY1" fmla="*/ 1019274 h 1019274"/>
              <a:gd name="connsiteX2" fmla="*/ 81720 w 81720"/>
              <a:gd name="connsiteY2" fmla="*/ 1015688 h 1019274"/>
              <a:gd name="connsiteX3" fmla="*/ 39918 w 81720"/>
              <a:gd name="connsiteY3" fmla="*/ 2515 h 1019274"/>
              <a:gd name="connsiteX4" fmla="*/ 0 w 81720"/>
              <a:gd name="connsiteY4" fmla="*/ 23421 h 1019274"/>
              <a:gd name="connsiteX0" fmla="*/ 0 w 81720"/>
              <a:gd name="connsiteY0" fmla="*/ 23421 h 1031164"/>
              <a:gd name="connsiteX1" fmla="*/ 4100 w 81720"/>
              <a:gd name="connsiteY1" fmla="*/ 1031164 h 1031164"/>
              <a:gd name="connsiteX2" fmla="*/ 81720 w 81720"/>
              <a:gd name="connsiteY2" fmla="*/ 1015688 h 1031164"/>
              <a:gd name="connsiteX3" fmla="*/ 39918 w 81720"/>
              <a:gd name="connsiteY3" fmla="*/ 2515 h 1031164"/>
              <a:gd name="connsiteX4" fmla="*/ 0 w 81720"/>
              <a:gd name="connsiteY4" fmla="*/ 23421 h 1031164"/>
              <a:gd name="connsiteX0" fmla="*/ 0 w 39918"/>
              <a:gd name="connsiteY0" fmla="*/ 23421 h 1035504"/>
              <a:gd name="connsiteX1" fmla="*/ 4100 w 39918"/>
              <a:gd name="connsiteY1" fmla="*/ 1031164 h 1035504"/>
              <a:gd name="connsiteX2" fmla="*/ 37270 w 39918"/>
              <a:gd name="connsiteY2" fmla="*/ 1035504 h 1035504"/>
              <a:gd name="connsiteX3" fmla="*/ 39918 w 39918"/>
              <a:gd name="connsiteY3" fmla="*/ 2515 h 1035504"/>
              <a:gd name="connsiteX4" fmla="*/ 0 w 39918"/>
              <a:gd name="connsiteY4" fmla="*/ 23421 h 1035504"/>
              <a:gd name="connsiteX0" fmla="*/ 0 w 50873"/>
              <a:gd name="connsiteY0" fmla="*/ 23421 h 1035504"/>
              <a:gd name="connsiteX1" fmla="*/ 4100 w 50873"/>
              <a:gd name="connsiteY1" fmla="*/ 1031164 h 1035504"/>
              <a:gd name="connsiteX2" fmla="*/ 37270 w 50873"/>
              <a:gd name="connsiteY2" fmla="*/ 1035504 h 1035504"/>
              <a:gd name="connsiteX3" fmla="*/ 39918 w 50873"/>
              <a:gd name="connsiteY3" fmla="*/ 2515 h 1035504"/>
              <a:gd name="connsiteX4" fmla="*/ 0 w 50873"/>
              <a:gd name="connsiteY4" fmla="*/ 23421 h 1035504"/>
              <a:gd name="connsiteX0" fmla="*/ 0 w 50873"/>
              <a:gd name="connsiteY0" fmla="*/ 23421 h 1035504"/>
              <a:gd name="connsiteX1" fmla="*/ 4100 w 50873"/>
              <a:gd name="connsiteY1" fmla="*/ 1031164 h 1035504"/>
              <a:gd name="connsiteX2" fmla="*/ 37270 w 50873"/>
              <a:gd name="connsiteY2" fmla="*/ 1035504 h 1035504"/>
              <a:gd name="connsiteX3" fmla="*/ 39918 w 50873"/>
              <a:gd name="connsiteY3" fmla="*/ 2515 h 1035504"/>
              <a:gd name="connsiteX4" fmla="*/ 0 w 50873"/>
              <a:gd name="connsiteY4" fmla="*/ 23421 h 1035504"/>
              <a:gd name="connsiteX0" fmla="*/ 0 w 54400"/>
              <a:gd name="connsiteY0" fmla="*/ 23421 h 1035504"/>
              <a:gd name="connsiteX1" fmla="*/ 4100 w 54400"/>
              <a:gd name="connsiteY1" fmla="*/ 1031164 h 1035504"/>
              <a:gd name="connsiteX2" fmla="*/ 37270 w 54400"/>
              <a:gd name="connsiteY2" fmla="*/ 1035504 h 1035504"/>
              <a:gd name="connsiteX3" fmla="*/ 39918 w 54400"/>
              <a:gd name="connsiteY3" fmla="*/ 2515 h 1035504"/>
              <a:gd name="connsiteX4" fmla="*/ 0 w 54400"/>
              <a:gd name="connsiteY4" fmla="*/ 23421 h 1035504"/>
              <a:gd name="connsiteX0" fmla="*/ 0 w 199377"/>
              <a:gd name="connsiteY0" fmla="*/ 23421 h 1031164"/>
              <a:gd name="connsiteX1" fmla="*/ 4100 w 199377"/>
              <a:gd name="connsiteY1" fmla="*/ 1031164 h 1031164"/>
              <a:gd name="connsiteX2" fmla="*/ 196020 w 199377"/>
              <a:gd name="connsiteY2" fmla="*/ 1023614 h 1031164"/>
              <a:gd name="connsiteX3" fmla="*/ 39918 w 199377"/>
              <a:gd name="connsiteY3" fmla="*/ 2515 h 1031164"/>
              <a:gd name="connsiteX4" fmla="*/ 0 w 199377"/>
              <a:gd name="connsiteY4" fmla="*/ 23421 h 1031164"/>
              <a:gd name="connsiteX0" fmla="*/ 0 w 199377"/>
              <a:gd name="connsiteY0" fmla="*/ 23421 h 1023614"/>
              <a:gd name="connsiteX1" fmla="*/ 143800 w 199377"/>
              <a:gd name="connsiteY1" fmla="*/ 1015311 h 1023614"/>
              <a:gd name="connsiteX2" fmla="*/ 196020 w 199377"/>
              <a:gd name="connsiteY2" fmla="*/ 1023614 h 1023614"/>
              <a:gd name="connsiteX3" fmla="*/ 39918 w 199377"/>
              <a:gd name="connsiteY3" fmla="*/ 2515 h 1023614"/>
              <a:gd name="connsiteX4" fmla="*/ 0 w 199377"/>
              <a:gd name="connsiteY4" fmla="*/ 23421 h 1023614"/>
              <a:gd name="connsiteX0" fmla="*/ 0 w 199377"/>
              <a:gd name="connsiteY0" fmla="*/ 23421 h 1023614"/>
              <a:gd name="connsiteX1" fmla="*/ 143800 w 199377"/>
              <a:gd name="connsiteY1" fmla="*/ 1015311 h 1023614"/>
              <a:gd name="connsiteX2" fmla="*/ 196020 w 199377"/>
              <a:gd name="connsiteY2" fmla="*/ 1023614 h 1023614"/>
              <a:gd name="connsiteX3" fmla="*/ 39918 w 199377"/>
              <a:gd name="connsiteY3" fmla="*/ 2515 h 1023614"/>
              <a:gd name="connsiteX4" fmla="*/ 0 w 199377"/>
              <a:gd name="connsiteY4" fmla="*/ 23421 h 1023614"/>
              <a:gd name="connsiteX0" fmla="*/ 0 w 196020"/>
              <a:gd name="connsiteY0" fmla="*/ 23421 h 1023614"/>
              <a:gd name="connsiteX1" fmla="*/ 143800 w 196020"/>
              <a:gd name="connsiteY1" fmla="*/ 1015311 h 1023614"/>
              <a:gd name="connsiteX2" fmla="*/ 196020 w 196020"/>
              <a:gd name="connsiteY2" fmla="*/ 1023614 h 1023614"/>
              <a:gd name="connsiteX3" fmla="*/ 39918 w 196020"/>
              <a:gd name="connsiteY3" fmla="*/ 2515 h 1023614"/>
              <a:gd name="connsiteX4" fmla="*/ 0 w 196020"/>
              <a:gd name="connsiteY4" fmla="*/ 23421 h 1023614"/>
              <a:gd name="connsiteX0" fmla="*/ 0 w 176970"/>
              <a:gd name="connsiteY0" fmla="*/ 23421 h 1015310"/>
              <a:gd name="connsiteX1" fmla="*/ 143800 w 176970"/>
              <a:gd name="connsiteY1" fmla="*/ 1015311 h 1015310"/>
              <a:gd name="connsiteX2" fmla="*/ 176970 w 176970"/>
              <a:gd name="connsiteY2" fmla="*/ 1007761 h 1015310"/>
              <a:gd name="connsiteX3" fmla="*/ 39918 w 176970"/>
              <a:gd name="connsiteY3" fmla="*/ 2515 h 1015310"/>
              <a:gd name="connsiteX4" fmla="*/ 0 w 176970"/>
              <a:gd name="connsiteY4" fmla="*/ 23421 h 1015310"/>
              <a:gd name="connsiteX0" fmla="*/ 0 w 176970"/>
              <a:gd name="connsiteY0" fmla="*/ 21304 h 1013194"/>
              <a:gd name="connsiteX1" fmla="*/ 143800 w 176970"/>
              <a:gd name="connsiteY1" fmla="*/ 1013194 h 1013194"/>
              <a:gd name="connsiteX2" fmla="*/ 176970 w 176970"/>
              <a:gd name="connsiteY2" fmla="*/ 1005644 h 1013194"/>
              <a:gd name="connsiteX3" fmla="*/ 30393 w 176970"/>
              <a:gd name="connsiteY3" fmla="*/ 4362 h 1013194"/>
              <a:gd name="connsiteX4" fmla="*/ 0 w 176970"/>
              <a:gd name="connsiteY4" fmla="*/ 21304 h 1013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970" h="1013194">
                <a:moveTo>
                  <a:pt x="0" y="21304"/>
                </a:moveTo>
                <a:cubicBezTo>
                  <a:pt x="1367" y="357218"/>
                  <a:pt x="75758" y="653500"/>
                  <a:pt x="143800" y="1013194"/>
                </a:cubicBezTo>
                <a:lnTo>
                  <a:pt x="176970" y="1005644"/>
                </a:lnTo>
                <a:cubicBezTo>
                  <a:pt x="85778" y="589975"/>
                  <a:pt x="42210" y="320949"/>
                  <a:pt x="30393" y="4362"/>
                </a:cubicBezTo>
                <a:cubicBezTo>
                  <a:pt x="20262" y="4725"/>
                  <a:pt x="2894" y="-13271"/>
                  <a:pt x="0" y="21304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prstClr val="white"/>
              </a:solidFill>
              <a:latin typeface="Cambria"/>
            </a:endParaRPr>
          </a:p>
        </p:txBody>
      </p:sp>
      <p:grpSp>
        <p:nvGrpSpPr>
          <p:cNvPr id="6" name="Группа 63"/>
          <p:cNvGrpSpPr>
            <a:grpSpLocks/>
          </p:cNvGrpSpPr>
          <p:nvPr/>
        </p:nvGrpSpPr>
        <p:grpSpPr bwMode="auto">
          <a:xfrm rot="-1290963">
            <a:off x="9053513" y="5922963"/>
            <a:ext cx="577850" cy="198437"/>
            <a:chOff x="11572034" y="6157344"/>
            <a:chExt cx="478917" cy="163826"/>
          </a:xfrm>
        </p:grpSpPr>
        <p:sp>
          <p:nvSpPr>
            <p:cNvPr id="7" name="Сердце 4"/>
            <p:cNvSpPr/>
            <p:nvPr/>
          </p:nvSpPr>
          <p:spPr>
            <a:xfrm rot="15055303">
              <a:off x="11883535" y="6114470"/>
              <a:ext cx="127129" cy="203934"/>
            </a:xfrm>
            <a:custGeom>
              <a:avLst/>
              <a:gdLst>
                <a:gd name="connsiteX0" fmla="*/ 364474 w 728947"/>
                <a:gd name="connsiteY0" fmla="*/ 179598 h 718390"/>
                <a:gd name="connsiteX1" fmla="*/ 364474 w 728947"/>
                <a:gd name="connsiteY1" fmla="*/ 718390 h 718390"/>
                <a:gd name="connsiteX2" fmla="*/ 364474 w 728947"/>
                <a:gd name="connsiteY2" fmla="*/ 179598 h 718390"/>
                <a:gd name="connsiteX0" fmla="*/ 361463 w 734293"/>
                <a:gd name="connsiteY0" fmla="*/ 139527 h 867177"/>
                <a:gd name="connsiteX1" fmla="*/ 369674 w 734293"/>
                <a:gd name="connsiteY1" fmla="*/ 867177 h 867177"/>
                <a:gd name="connsiteX2" fmla="*/ 361463 w 734293"/>
                <a:gd name="connsiteY2" fmla="*/ 139527 h 867177"/>
                <a:gd name="connsiteX0" fmla="*/ 358764 w 734330"/>
                <a:gd name="connsiteY0" fmla="*/ 126880 h 954872"/>
                <a:gd name="connsiteX1" fmla="*/ 370902 w 734330"/>
                <a:gd name="connsiteY1" fmla="*/ 954872 h 954872"/>
                <a:gd name="connsiteX2" fmla="*/ 358764 w 734330"/>
                <a:gd name="connsiteY2" fmla="*/ 126880 h 954872"/>
                <a:gd name="connsiteX0" fmla="*/ 370778 w 746346"/>
                <a:gd name="connsiteY0" fmla="*/ 126880 h 954872"/>
                <a:gd name="connsiteX1" fmla="*/ 382916 w 746346"/>
                <a:gd name="connsiteY1" fmla="*/ 954872 h 954872"/>
                <a:gd name="connsiteX2" fmla="*/ 370778 w 746346"/>
                <a:gd name="connsiteY2" fmla="*/ 126880 h 954872"/>
                <a:gd name="connsiteX0" fmla="*/ 370780 w 760917"/>
                <a:gd name="connsiteY0" fmla="*/ 54449 h 882441"/>
                <a:gd name="connsiteX1" fmla="*/ 382918 w 760917"/>
                <a:gd name="connsiteY1" fmla="*/ 882441 h 882441"/>
                <a:gd name="connsiteX2" fmla="*/ 370780 w 760917"/>
                <a:gd name="connsiteY2" fmla="*/ 54449 h 882441"/>
                <a:gd name="connsiteX0" fmla="*/ 363681 w 761060"/>
                <a:gd name="connsiteY0" fmla="*/ 66431 h 758355"/>
                <a:gd name="connsiteX1" fmla="*/ 386446 w 761060"/>
                <a:gd name="connsiteY1" fmla="*/ 758355 h 758355"/>
                <a:gd name="connsiteX2" fmla="*/ 363681 w 761060"/>
                <a:gd name="connsiteY2" fmla="*/ 66431 h 758355"/>
                <a:gd name="connsiteX0" fmla="*/ 363681 w 759155"/>
                <a:gd name="connsiteY0" fmla="*/ 120565 h 812489"/>
                <a:gd name="connsiteX1" fmla="*/ 386446 w 759155"/>
                <a:gd name="connsiteY1" fmla="*/ 812489 h 812489"/>
                <a:gd name="connsiteX2" fmla="*/ 363681 w 759155"/>
                <a:gd name="connsiteY2" fmla="*/ 120565 h 812489"/>
                <a:gd name="connsiteX0" fmla="*/ 359155 w 754629"/>
                <a:gd name="connsiteY0" fmla="*/ 120565 h 812489"/>
                <a:gd name="connsiteX1" fmla="*/ 381920 w 754629"/>
                <a:gd name="connsiteY1" fmla="*/ 812489 h 812489"/>
                <a:gd name="connsiteX2" fmla="*/ 359155 w 754629"/>
                <a:gd name="connsiteY2" fmla="*/ 120565 h 812489"/>
                <a:gd name="connsiteX0" fmla="*/ 351339 w 754876"/>
                <a:gd name="connsiteY0" fmla="*/ 110133 h 884706"/>
                <a:gd name="connsiteX1" fmla="*/ 385803 w 754876"/>
                <a:gd name="connsiteY1" fmla="*/ 884704 h 884706"/>
                <a:gd name="connsiteX2" fmla="*/ 351339 w 754876"/>
                <a:gd name="connsiteY2" fmla="*/ 110133 h 884706"/>
                <a:gd name="connsiteX0" fmla="*/ 351339 w 690209"/>
                <a:gd name="connsiteY0" fmla="*/ 121660 h 896233"/>
                <a:gd name="connsiteX1" fmla="*/ 385803 w 690209"/>
                <a:gd name="connsiteY1" fmla="*/ 896231 h 896233"/>
                <a:gd name="connsiteX2" fmla="*/ 351339 w 690209"/>
                <a:gd name="connsiteY2" fmla="*/ 121660 h 896233"/>
                <a:gd name="connsiteX0" fmla="*/ 329925 w 691289"/>
                <a:gd name="connsiteY0" fmla="*/ 108889 h 985974"/>
                <a:gd name="connsiteX1" fmla="*/ 397021 w 691289"/>
                <a:gd name="connsiteY1" fmla="*/ 985972 h 985974"/>
                <a:gd name="connsiteX2" fmla="*/ 329925 w 691289"/>
                <a:gd name="connsiteY2" fmla="*/ 108889 h 985974"/>
                <a:gd name="connsiteX0" fmla="*/ 329925 w 703699"/>
                <a:gd name="connsiteY0" fmla="*/ 95415 h 972500"/>
                <a:gd name="connsiteX1" fmla="*/ 397021 w 703699"/>
                <a:gd name="connsiteY1" fmla="*/ 972498 h 972500"/>
                <a:gd name="connsiteX2" fmla="*/ 329925 w 703699"/>
                <a:gd name="connsiteY2" fmla="*/ 95415 h 972500"/>
                <a:gd name="connsiteX0" fmla="*/ 356118 w 729892"/>
                <a:gd name="connsiteY0" fmla="*/ 19806 h 896891"/>
                <a:gd name="connsiteX1" fmla="*/ 423214 w 729892"/>
                <a:gd name="connsiteY1" fmla="*/ 896889 h 896891"/>
                <a:gd name="connsiteX2" fmla="*/ 356118 w 729892"/>
                <a:gd name="connsiteY2" fmla="*/ 19806 h 896891"/>
                <a:gd name="connsiteX0" fmla="*/ 344253 w 731388"/>
                <a:gd name="connsiteY0" fmla="*/ 15349 h 1030179"/>
                <a:gd name="connsiteX1" fmla="*/ 430847 w 731388"/>
                <a:gd name="connsiteY1" fmla="*/ 1030178 h 1030179"/>
                <a:gd name="connsiteX2" fmla="*/ 344253 w 731388"/>
                <a:gd name="connsiteY2" fmla="*/ 15349 h 1030179"/>
                <a:gd name="connsiteX0" fmla="*/ 344253 w 627938"/>
                <a:gd name="connsiteY0" fmla="*/ 17854 h 1032684"/>
                <a:gd name="connsiteX1" fmla="*/ 430847 w 627938"/>
                <a:gd name="connsiteY1" fmla="*/ 1032683 h 1032684"/>
                <a:gd name="connsiteX2" fmla="*/ 344253 w 627938"/>
                <a:gd name="connsiteY2" fmla="*/ 17854 h 1032684"/>
                <a:gd name="connsiteX0" fmla="*/ 344253 w 701197"/>
                <a:gd name="connsiteY0" fmla="*/ 14639 h 1029469"/>
                <a:gd name="connsiteX1" fmla="*/ 430847 w 701197"/>
                <a:gd name="connsiteY1" fmla="*/ 1029468 h 1029469"/>
                <a:gd name="connsiteX2" fmla="*/ 344253 w 701197"/>
                <a:gd name="connsiteY2" fmla="*/ 14639 h 1029469"/>
                <a:gd name="connsiteX0" fmla="*/ 352223 w 702327"/>
                <a:gd name="connsiteY0" fmla="*/ 13937 h 1064004"/>
                <a:gd name="connsiteX1" fmla="*/ 425685 w 702327"/>
                <a:gd name="connsiteY1" fmla="*/ 1064003 h 1064004"/>
                <a:gd name="connsiteX2" fmla="*/ 352223 w 702327"/>
                <a:gd name="connsiteY2" fmla="*/ 13937 h 1064004"/>
                <a:gd name="connsiteX0" fmla="*/ 352223 w 704458"/>
                <a:gd name="connsiteY0" fmla="*/ 13937 h 1064004"/>
                <a:gd name="connsiteX1" fmla="*/ 425685 w 704458"/>
                <a:gd name="connsiteY1" fmla="*/ 1064003 h 1064004"/>
                <a:gd name="connsiteX2" fmla="*/ 352223 w 704458"/>
                <a:gd name="connsiteY2" fmla="*/ 13937 h 1064004"/>
                <a:gd name="connsiteX0" fmla="*/ 392536 w 744771"/>
                <a:gd name="connsiteY0" fmla="*/ 3135 h 1053202"/>
                <a:gd name="connsiteX1" fmla="*/ 465998 w 744771"/>
                <a:gd name="connsiteY1" fmla="*/ 1053201 h 1053202"/>
                <a:gd name="connsiteX2" fmla="*/ 392536 w 744771"/>
                <a:gd name="connsiteY2" fmla="*/ 3135 h 1053202"/>
                <a:gd name="connsiteX0" fmla="*/ 378416 w 743916"/>
                <a:gd name="connsiteY0" fmla="*/ 3093 h 1061280"/>
                <a:gd name="connsiteX1" fmla="*/ 477199 w 743916"/>
                <a:gd name="connsiteY1" fmla="*/ 1061280 h 1061280"/>
                <a:gd name="connsiteX2" fmla="*/ 378416 w 743916"/>
                <a:gd name="connsiteY2" fmla="*/ 3093 h 1061280"/>
                <a:gd name="connsiteX0" fmla="*/ 378416 w 666878"/>
                <a:gd name="connsiteY0" fmla="*/ 3093 h 1061280"/>
                <a:gd name="connsiteX1" fmla="*/ 477199 w 666878"/>
                <a:gd name="connsiteY1" fmla="*/ 1061280 h 1061280"/>
                <a:gd name="connsiteX2" fmla="*/ 378416 w 666878"/>
                <a:gd name="connsiteY2" fmla="*/ 3093 h 1061280"/>
                <a:gd name="connsiteX0" fmla="*/ 378416 w 711925"/>
                <a:gd name="connsiteY0" fmla="*/ 3093 h 1061280"/>
                <a:gd name="connsiteX1" fmla="*/ 477199 w 711925"/>
                <a:gd name="connsiteY1" fmla="*/ 1061280 h 1061280"/>
                <a:gd name="connsiteX2" fmla="*/ 378416 w 711925"/>
                <a:gd name="connsiteY2" fmla="*/ 3093 h 106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25" h="1061280">
                  <a:moveTo>
                    <a:pt x="378416" y="3093"/>
                  </a:moveTo>
                  <a:cubicBezTo>
                    <a:pt x="967030" y="121659"/>
                    <a:pt x="628090" y="555599"/>
                    <a:pt x="477199" y="1061280"/>
                  </a:cubicBezTo>
                  <a:cubicBezTo>
                    <a:pt x="-266935" y="522488"/>
                    <a:pt x="-13065" y="-47086"/>
                    <a:pt x="378416" y="3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8" name="Сердце 4"/>
            <p:cNvSpPr/>
            <p:nvPr/>
          </p:nvSpPr>
          <p:spPr>
            <a:xfrm rot="7354892" flipH="1">
              <a:off x="11607695" y="6114621"/>
              <a:ext cx="127130" cy="203935"/>
            </a:xfrm>
            <a:custGeom>
              <a:avLst/>
              <a:gdLst>
                <a:gd name="connsiteX0" fmla="*/ 364474 w 728947"/>
                <a:gd name="connsiteY0" fmla="*/ 179598 h 718390"/>
                <a:gd name="connsiteX1" fmla="*/ 364474 w 728947"/>
                <a:gd name="connsiteY1" fmla="*/ 718390 h 718390"/>
                <a:gd name="connsiteX2" fmla="*/ 364474 w 728947"/>
                <a:gd name="connsiteY2" fmla="*/ 179598 h 718390"/>
                <a:gd name="connsiteX0" fmla="*/ 361463 w 734293"/>
                <a:gd name="connsiteY0" fmla="*/ 139527 h 867177"/>
                <a:gd name="connsiteX1" fmla="*/ 369674 w 734293"/>
                <a:gd name="connsiteY1" fmla="*/ 867177 h 867177"/>
                <a:gd name="connsiteX2" fmla="*/ 361463 w 734293"/>
                <a:gd name="connsiteY2" fmla="*/ 139527 h 867177"/>
                <a:gd name="connsiteX0" fmla="*/ 358764 w 734330"/>
                <a:gd name="connsiteY0" fmla="*/ 126880 h 954872"/>
                <a:gd name="connsiteX1" fmla="*/ 370902 w 734330"/>
                <a:gd name="connsiteY1" fmla="*/ 954872 h 954872"/>
                <a:gd name="connsiteX2" fmla="*/ 358764 w 734330"/>
                <a:gd name="connsiteY2" fmla="*/ 126880 h 954872"/>
                <a:gd name="connsiteX0" fmla="*/ 370778 w 746346"/>
                <a:gd name="connsiteY0" fmla="*/ 126880 h 954872"/>
                <a:gd name="connsiteX1" fmla="*/ 382916 w 746346"/>
                <a:gd name="connsiteY1" fmla="*/ 954872 h 954872"/>
                <a:gd name="connsiteX2" fmla="*/ 370778 w 746346"/>
                <a:gd name="connsiteY2" fmla="*/ 126880 h 954872"/>
                <a:gd name="connsiteX0" fmla="*/ 370780 w 760917"/>
                <a:gd name="connsiteY0" fmla="*/ 54449 h 882441"/>
                <a:gd name="connsiteX1" fmla="*/ 382918 w 760917"/>
                <a:gd name="connsiteY1" fmla="*/ 882441 h 882441"/>
                <a:gd name="connsiteX2" fmla="*/ 370780 w 760917"/>
                <a:gd name="connsiteY2" fmla="*/ 54449 h 882441"/>
                <a:gd name="connsiteX0" fmla="*/ 363681 w 761060"/>
                <a:gd name="connsiteY0" fmla="*/ 66431 h 758355"/>
                <a:gd name="connsiteX1" fmla="*/ 386446 w 761060"/>
                <a:gd name="connsiteY1" fmla="*/ 758355 h 758355"/>
                <a:gd name="connsiteX2" fmla="*/ 363681 w 761060"/>
                <a:gd name="connsiteY2" fmla="*/ 66431 h 758355"/>
                <a:gd name="connsiteX0" fmla="*/ 363681 w 759155"/>
                <a:gd name="connsiteY0" fmla="*/ 120565 h 812489"/>
                <a:gd name="connsiteX1" fmla="*/ 386446 w 759155"/>
                <a:gd name="connsiteY1" fmla="*/ 812489 h 812489"/>
                <a:gd name="connsiteX2" fmla="*/ 363681 w 759155"/>
                <a:gd name="connsiteY2" fmla="*/ 120565 h 812489"/>
                <a:gd name="connsiteX0" fmla="*/ 359155 w 754629"/>
                <a:gd name="connsiteY0" fmla="*/ 120565 h 812489"/>
                <a:gd name="connsiteX1" fmla="*/ 381920 w 754629"/>
                <a:gd name="connsiteY1" fmla="*/ 812489 h 812489"/>
                <a:gd name="connsiteX2" fmla="*/ 359155 w 754629"/>
                <a:gd name="connsiteY2" fmla="*/ 120565 h 812489"/>
                <a:gd name="connsiteX0" fmla="*/ 351339 w 754876"/>
                <a:gd name="connsiteY0" fmla="*/ 110133 h 884706"/>
                <a:gd name="connsiteX1" fmla="*/ 385803 w 754876"/>
                <a:gd name="connsiteY1" fmla="*/ 884704 h 884706"/>
                <a:gd name="connsiteX2" fmla="*/ 351339 w 754876"/>
                <a:gd name="connsiteY2" fmla="*/ 110133 h 884706"/>
                <a:gd name="connsiteX0" fmla="*/ 351339 w 690209"/>
                <a:gd name="connsiteY0" fmla="*/ 121660 h 896233"/>
                <a:gd name="connsiteX1" fmla="*/ 385803 w 690209"/>
                <a:gd name="connsiteY1" fmla="*/ 896231 h 896233"/>
                <a:gd name="connsiteX2" fmla="*/ 351339 w 690209"/>
                <a:gd name="connsiteY2" fmla="*/ 121660 h 896233"/>
                <a:gd name="connsiteX0" fmla="*/ 329925 w 691289"/>
                <a:gd name="connsiteY0" fmla="*/ 108889 h 985974"/>
                <a:gd name="connsiteX1" fmla="*/ 397021 w 691289"/>
                <a:gd name="connsiteY1" fmla="*/ 985972 h 985974"/>
                <a:gd name="connsiteX2" fmla="*/ 329925 w 691289"/>
                <a:gd name="connsiteY2" fmla="*/ 108889 h 985974"/>
                <a:gd name="connsiteX0" fmla="*/ 329925 w 703699"/>
                <a:gd name="connsiteY0" fmla="*/ 95415 h 972500"/>
                <a:gd name="connsiteX1" fmla="*/ 397021 w 703699"/>
                <a:gd name="connsiteY1" fmla="*/ 972498 h 972500"/>
                <a:gd name="connsiteX2" fmla="*/ 329925 w 703699"/>
                <a:gd name="connsiteY2" fmla="*/ 95415 h 972500"/>
                <a:gd name="connsiteX0" fmla="*/ 356118 w 729892"/>
                <a:gd name="connsiteY0" fmla="*/ 19806 h 896891"/>
                <a:gd name="connsiteX1" fmla="*/ 423214 w 729892"/>
                <a:gd name="connsiteY1" fmla="*/ 896889 h 896891"/>
                <a:gd name="connsiteX2" fmla="*/ 356118 w 729892"/>
                <a:gd name="connsiteY2" fmla="*/ 19806 h 896891"/>
                <a:gd name="connsiteX0" fmla="*/ 344253 w 731388"/>
                <a:gd name="connsiteY0" fmla="*/ 15349 h 1030179"/>
                <a:gd name="connsiteX1" fmla="*/ 430847 w 731388"/>
                <a:gd name="connsiteY1" fmla="*/ 1030178 h 1030179"/>
                <a:gd name="connsiteX2" fmla="*/ 344253 w 731388"/>
                <a:gd name="connsiteY2" fmla="*/ 15349 h 1030179"/>
                <a:gd name="connsiteX0" fmla="*/ 344253 w 627938"/>
                <a:gd name="connsiteY0" fmla="*/ 17854 h 1032684"/>
                <a:gd name="connsiteX1" fmla="*/ 430847 w 627938"/>
                <a:gd name="connsiteY1" fmla="*/ 1032683 h 1032684"/>
                <a:gd name="connsiteX2" fmla="*/ 344253 w 627938"/>
                <a:gd name="connsiteY2" fmla="*/ 17854 h 1032684"/>
                <a:gd name="connsiteX0" fmla="*/ 344253 w 701197"/>
                <a:gd name="connsiteY0" fmla="*/ 14639 h 1029469"/>
                <a:gd name="connsiteX1" fmla="*/ 430847 w 701197"/>
                <a:gd name="connsiteY1" fmla="*/ 1029468 h 1029469"/>
                <a:gd name="connsiteX2" fmla="*/ 344253 w 701197"/>
                <a:gd name="connsiteY2" fmla="*/ 14639 h 1029469"/>
                <a:gd name="connsiteX0" fmla="*/ 352223 w 702327"/>
                <a:gd name="connsiteY0" fmla="*/ 13937 h 1064004"/>
                <a:gd name="connsiteX1" fmla="*/ 425685 w 702327"/>
                <a:gd name="connsiteY1" fmla="*/ 1064003 h 1064004"/>
                <a:gd name="connsiteX2" fmla="*/ 352223 w 702327"/>
                <a:gd name="connsiteY2" fmla="*/ 13937 h 1064004"/>
                <a:gd name="connsiteX0" fmla="*/ 352223 w 704458"/>
                <a:gd name="connsiteY0" fmla="*/ 13937 h 1064004"/>
                <a:gd name="connsiteX1" fmla="*/ 425685 w 704458"/>
                <a:gd name="connsiteY1" fmla="*/ 1064003 h 1064004"/>
                <a:gd name="connsiteX2" fmla="*/ 352223 w 704458"/>
                <a:gd name="connsiteY2" fmla="*/ 13937 h 1064004"/>
                <a:gd name="connsiteX0" fmla="*/ 392536 w 744771"/>
                <a:gd name="connsiteY0" fmla="*/ 3135 h 1053202"/>
                <a:gd name="connsiteX1" fmla="*/ 465998 w 744771"/>
                <a:gd name="connsiteY1" fmla="*/ 1053201 h 1053202"/>
                <a:gd name="connsiteX2" fmla="*/ 392536 w 744771"/>
                <a:gd name="connsiteY2" fmla="*/ 3135 h 1053202"/>
                <a:gd name="connsiteX0" fmla="*/ 378416 w 743916"/>
                <a:gd name="connsiteY0" fmla="*/ 3093 h 1061280"/>
                <a:gd name="connsiteX1" fmla="*/ 477199 w 743916"/>
                <a:gd name="connsiteY1" fmla="*/ 1061280 h 1061280"/>
                <a:gd name="connsiteX2" fmla="*/ 378416 w 743916"/>
                <a:gd name="connsiteY2" fmla="*/ 3093 h 1061280"/>
                <a:gd name="connsiteX0" fmla="*/ 378416 w 666878"/>
                <a:gd name="connsiteY0" fmla="*/ 3093 h 1061280"/>
                <a:gd name="connsiteX1" fmla="*/ 477199 w 666878"/>
                <a:gd name="connsiteY1" fmla="*/ 1061280 h 1061280"/>
                <a:gd name="connsiteX2" fmla="*/ 378416 w 666878"/>
                <a:gd name="connsiteY2" fmla="*/ 3093 h 1061280"/>
                <a:gd name="connsiteX0" fmla="*/ 378416 w 711925"/>
                <a:gd name="connsiteY0" fmla="*/ 3093 h 1061280"/>
                <a:gd name="connsiteX1" fmla="*/ 477199 w 711925"/>
                <a:gd name="connsiteY1" fmla="*/ 1061280 h 1061280"/>
                <a:gd name="connsiteX2" fmla="*/ 378416 w 711925"/>
                <a:gd name="connsiteY2" fmla="*/ 3093 h 106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25" h="1061280">
                  <a:moveTo>
                    <a:pt x="378416" y="3093"/>
                  </a:moveTo>
                  <a:cubicBezTo>
                    <a:pt x="967030" y="121659"/>
                    <a:pt x="628090" y="555599"/>
                    <a:pt x="477199" y="1061280"/>
                  </a:cubicBezTo>
                  <a:cubicBezTo>
                    <a:pt x="-266935" y="522488"/>
                    <a:pt x="-13065" y="-47086"/>
                    <a:pt x="378416" y="3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9" name="Полилиния 66"/>
            <p:cNvSpPr/>
            <p:nvPr/>
          </p:nvSpPr>
          <p:spPr>
            <a:xfrm>
              <a:off x="11730633" y="6236718"/>
              <a:ext cx="59207" cy="74705"/>
            </a:xfrm>
            <a:custGeom>
              <a:avLst/>
              <a:gdLst>
                <a:gd name="connsiteX0" fmla="*/ 0 w 353082"/>
                <a:gd name="connsiteY0" fmla="*/ 0 h 295603"/>
                <a:gd name="connsiteX1" fmla="*/ 353082 w 353082"/>
                <a:gd name="connsiteY1" fmla="*/ 238125 h 295603"/>
                <a:gd name="connsiteX2" fmla="*/ 320238 w 353082"/>
                <a:gd name="connsiteY2" fmla="*/ 295603 h 295603"/>
                <a:gd name="connsiteX3" fmla="*/ 8212 w 353082"/>
                <a:gd name="connsiteY3" fmla="*/ 65690 h 295603"/>
                <a:gd name="connsiteX4" fmla="*/ 0 w 353082"/>
                <a:gd name="connsiteY4" fmla="*/ 0 h 295603"/>
                <a:gd name="connsiteX0" fmla="*/ 0 w 353082"/>
                <a:gd name="connsiteY0" fmla="*/ 0 h 238125"/>
                <a:gd name="connsiteX1" fmla="*/ 353082 w 353082"/>
                <a:gd name="connsiteY1" fmla="*/ 238125 h 238125"/>
                <a:gd name="connsiteX2" fmla="*/ 79476 w 353082"/>
                <a:gd name="connsiteY2" fmla="*/ 119270 h 238125"/>
                <a:gd name="connsiteX3" fmla="*/ 8212 w 353082"/>
                <a:gd name="connsiteY3" fmla="*/ 65690 h 238125"/>
                <a:gd name="connsiteX4" fmla="*/ 0 w 353082"/>
                <a:gd name="connsiteY4" fmla="*/ 0 h 238125"/>
                <a:gd name="connsiteX0" fmla="*/ 0 w 85191"/>
                <a:gd name="connsiteY0" fmla="*/ 0 h 119270"/>
                <a:gd name="connsiteX1" fmla="*/ 85191 w 85191"/>
                <a:gd name="connsiteY1" fmla="*/ 95702 h 119270"/>
                <a:gd name="connsiteX2" fmla="*/ 79476 w 85191"/>
                <a:gd name="connsiteY2" fmla="*/ 119270 h 119270"/>
                <a:gd name="connsiteX3" fmla="*/ 8212 w 85191"/>
                <a:gd name="connsiteY3" fmla="*/ 65690 h 119270"/>
                <a:gd name="connsiteX4" fmla="*/ 0 w 85191"/>
                <a:gd name="connsiteY4" fmla="*/ 0 h 119270"/>
                <a:gd name="connsiteX0" fmla="*/ 0 w 85191"/>
                <a:gd name="connsiteY0" fmla="*/ 0 h 105706"/>
                <a:gd name="connsiteX1" fmla="*/ 85191 w 85191"/>
                <a:gd name="connsiteY1" fmla="*/ 82138 h 105706"/>
                <a:gd name="connsiteX2" fmla="*/ 79476 w 85191"/>
                <a:gd name="connsiteY2" fmla="*/ 105706 h 105706"/>
                <a:gd name="connsiteX3" fmla="*/ 8212 w 85191"/>
                <a:gd name="connsiteY3" fmla="*/ 52126 h 105706"/>
                <a:gd name="connsiteX4" fmla="*/ 0 w 85191"/>
                <a:gd name="connsiteY4" fmla="*/ 0 h 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91" h="105706">
                  <a:moveTo>
                    <a:pt x="0" y="0"/>
                  </a:moveTo>
                  <a:lnTo>
                    <a:pt x="85191" y="82138"/>
                  </a:lnTo>
                  <a:lnTo>
                    <a:pt x="79476" y="105706"/>
                  </a:lnTo>
                  <a:lnTo>
                    <a:pt x="8212" y="5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0" name="Полилиния 67"/>
            <p:cNvSpPr/>
            <p:nvPr/>
          </p:nvSpPr>
          <p:spPr>
            <a:xfrm rot="944818" flipH="1">
              <a:off x="11791016" y="6195578"/>
              <a:ext cx="59206" cy="73394"/>
            </a:xfrm>
            <a:custGeom>
              <a:avLst/>
              <a:gdLst>
                <a:gd name="connsiteX0" fmla="*/ 0 w 353082"/>
                <a:gd name="connsiteY0" fmla="*/ 0 h 295603"/>
                <a:gd name="connsiteX1" fmla="*/ 353082 w 353082"/>
                <a:gd name="connsiteY1" fmla="*/ 238125 h 295603"/>
                <a:gd name="connsiteX2" fmla="*/ 320238 w 353082"/>
                <a:gd name="connsiteY2" fmla="*/ 295603 h 295603"/>
                <a:gd name="connsiteX3" fmla="*/ 8212 w 353082"/>
                <a:gd name="connsiteY3" fmla="*/ 65690 h 295603"/>
                <a:gd name="connsiteX4" fmla="*/ 0 w 353082"/>
                <a:gd name="connsiteY4" fmla="*/ 0 h 295603"/>
                <a:gd name="connsiteX0" fmla="*/ 0 w 353082"/>
                <a:gd name="connsiteY0" fmla="*/ 0 h 238125"/>
                <a:gd name="connsiteX1" fmla="*/ 353082 w 353082"/>
                <a:gd name="connsiteY1" fmla="*/ 238125 h 238125"/>
                <a:gd name="connsiteX2" fmla="*/ 79476 w 353082"/>
                <a:gd name="connsiteY2" fmla="*/ 119270 h 238125"/>
                <a:gd name="connsiteX3" fmla="*/ 8212 w 353082"/>
                <a:gd name="connsiteY3" fmla="*/ 65690 h 238125"/>
                <a:gd name="connsiteX4" fmla="*/ 0 w 353082"/>
                <a:gd name="connsiteY4" fmla="*/ 0 h 238125"/>
                <a:gd name="connsiteX0" fmla="*/ 0 w 85191"/>
                <a:gd name="connsiteY0" fmla="*/ 0 h 119270"/>
                <a:gd name="connsiteX1" fmla="*/ 85191 w 85191"/>
                <a:gd name="connsiteY1" fmla="*/ 95702 h 119270"/>
                <a:gd name="connsiteX2" fmla="*/ 79476 w 85191"/>
                <a:gd name="connsiteY2" fmla="*/ 119270 h 119270"/>
                <a:gd name="connsiteX3" fmla="*/ 8212 w 85191"/>
                <a:gd name="connsiteY3" fmla="*/ 65690 h 119270"/>
                <a:gd name="connsiteX4" fmla="*/ 0 w 85191"/>
                <a:gd name="connsiteY4" fmla="*/ 0 h 119270"/>
                <a:gd name="connsiteX0" fmla="*/ 0 w 85191"/>
                <a:gd name="connsiteY0" fmla="*/ 0 h 105706"/>
                <a:gd name="connsiteX1" fmla="*/ 85191 w 85191"/>
                <a:gd name="connsiteY1" fmla="*/ 82138 h 105706"/>
                <a:gd name="connsiteX2" fmla="*/ 79476 w 85191"/>
                <a:gd name="connsiteY2" fmla="*/ 105706 h 105706"/>
                <a:gd name="connsiteX3" fmla="*/ 8212 w 85191"/>
                <a:gd name="connsiteY3" fmla="*/ 52126 h 105706"/>
                <a:gd name="connsiteX4" fmla="*/ 0 w 85191"/>
                <a:gd name="connsiteY4" fmla="*/ 0 h 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91" h="105706">
                  <a:moveTo>
                    <a:pt x="0" y="0"/>
                  </a:moveTo>
                  <a:lnTo>
                    <a:pt x="85191" y="82138"/>
                  </a:lnTo>
                  <a:lnTo>
                    <a:pt x="79476" y="105706"/>
                  </a:lnTo>
                  <a:lnTo>
                    <a:pt x="8212" y="5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sp>
        <p:nvSpPr>
          <p:cNvPr id="11" name="Полилиния 22"/>
          <p:cNvSpPr>
            <a:spLocks/>
          </p:cNvSpPr>
          <p:nvPr/>
        </p:nvSpPr>
        <p:spPr bwMode="auto">
          <a:xfrm rot="400626" flipH="1">
            <a:off x="9983788" y="5613400"/>
            <a:ext cx="203200" cy="938213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" h="238">
                <a:moveTo>
                  <a:pt x="30" y="91"/>
                </a:moveTo>
                <a:cubicBezTo>
                  <a:pt x="30" y="85"/>
                  <a:pt x="30" y="78"/>
                  <a:pt x="30" y="72"/>
                </a:cubicBezTo>
                <a:cubicBezTo>
                  <a:pt x="39" y="71"/>
                  <a:pt x="47" y="65"/>
                  <a:pt x="47" y="59"/>
                </a:cubicBezTo>
                <a:cubicBezTo>
                  <a:pt x="47" y="52"/>
                  <a:pt x="40" y="46"/>
                  <a:pt x="31" y="45"/>
                </a:cubicBezTo>
                <a:cubicBezTo>
                  <a:pt x="31" y="39"/>
                  <a:pt x="32" y="33"/>
                  <a:pt x="32" y="27"/>
                </a:cubicBezTo>
                <a:cubicBezTo>
                  <a:pt x="40" y="27"/>
                  <a:pt x="46" y="22"/>
                  <a:pt x="47" y="16"/>
                </a:cubicBezTo>
                <a:cubicBezTo>
                  <a:pt x="48" y="9"/>
                  <a:pt x="42" y="2"/>
                  <a:pt x="34" y="1"/>
                </a:cubicBezTo>
                <a:cubicBezTo>
                  <a:pt x="26" y="0"/>
                  <a:pt x="18" y="5"/>
                  <a:pt x="17" y="12"/>
                </a:cubicBezTo>
                <a:cubicBezTo>
                  <a:pt x="16" y="18"/>
                  <a:pt x="21" y="24"/>
                  <a:pt x="28" y="26"/>
                </a:cubicBezTo>
                <a:cubicBezTo>
                  <a:pt x="27" y="32"/>
                  <a:pt x="26" y="38"/>
                  <a:pt x="26" y="45"/>
                </a:cubicBezTo>
                <a:cubicBezTo>
                  <a:pt x="16" y="45"/>
                  <a:pt x="7" y="51"/>
                  <a:pt x="7" y="58"/>
                </a:cubicBezTo>
                <a:cubicBezTo>
                  <a:pt x="7" y="65"/>
                  <a:pt x="15" y="71"/>
                  <a:pt x="25" y="72"/>
                </a:cubicBezTo>
                <a:cubicBezTo>
                  <a:pt x="25" y="78"/>
                  <a:pt x="25" y="85"/>
                  <a:pt x="25" y="91"/>
                </a:cubicBezTo>
                <a:cubicBezTo>
                  <a:pt x="25" y="91"/>
                  <a:pt x="25" y="91"/>
                  <a:pt x="24" y="91"/>
                </a:cubicBezTo>
                <a:cubicBezTo>
                  <a:pt x="11" y="92"/>
                  <a:pt x="0" y="99"/>
                  <a:pt x="0" y="108"/>
                </a:cubicBezTo>
                <a:cubicBezTo>
                  <a:pt x="1" y="116"/>
                  <a:pt x="12" y="122"/>
                  <a:pt x="26" y="121"/>
                </a:cubicBezTo>
                <a:cubicBezTo>
                  <a:pt x="26" y="121"/>
                  <a:pt x="27" y="121"/>
                  <a:pt x="27" y="121"/>
                </a:cubicBezTo>
                <a:cubicBezTo>
                  <a:pt x="30" y="160"/>
                  <a:pt x="36" y="199"/>
                  <a:pt x="40" y="238"/>
                </a:cubicBezTo>
                <a:cubicBezTo>
                  <a:pt x="45" y="237"/>
                  <a:pt x="45" y="237"/>
                  <a:pt x="45" y="237"/>
                </a:cubicBezTo>
                <a:cubicBezTo>
                  <a:pt x="41" y="198"/>
                  <a:pt x="35" y="159"/>
                  <a:pt x="32" y="121"/>
                </a:cubicBezTo>
                <a:cubicBezTo>
                  <a:pt x="43" y="119"/>
                  <a:pt x="51" y="112"/>
                  <a:pt x="51" y="105"/>
                </a:cubicBezTo>
                <a:cubicBezTo>
                  <a:pt x="50" y="98"/>
                  <a:pt x="41" y="92"/>
                  <a:pt x="30" y="9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  <p:sp>
        <p:nvSpPr>
          <p:cNvPr id="12" name="Полилиния 48"/>
          <p:cNvSpPr/>
          <p:nvPr/>
        </p:nvSpPr>
        <p:spPr bwMode="white">
          <a:xfrm flipH="1">
            <a:off x="0" y="2152650"/>
            <a:ext cx="4062413" cy="2925763"/>
          </a:xfrm>
          <a:custGeom>
            <a:avLst/>
            <a:gdLst>
              <a:gd name="connsiteX0" fmla="*/ 1285609 w 4062160"/>
              <a:gd name="connsiteY0" fmla="*/ 356 h 2926297"/>
              <a:gd name="connsiteX1" fmla="*/ 477958 w 4062160"/>
              <a:gd name="connsiteY1" fmla="*/ 1133496 h 2926297"/>
              <a:gd name="connsiteX2" fmla="*/ 1549662 w 4062160"/>
              <a:gd name="connsiteY2" fmla="*/ 2458514 h 2926297"/>
              <a:gd name="connsiteX3" fmla="*/ 3069534 w 4062160"/>
              <a:gd name="connsiteY3" fmla="*/ 2575427 h 2926297"/>
              <a:gd name="connsiteX4" fmla="*/ 4019228 w 4062160"/>
              <a:gd name="connsiteY4" fmla="*/ 2446007 h 2926297"/>
              <a:gd name="connsiteX5" fmla="*/ 4062160 w 4062160"/>
              <a:gd name="connsiteY5" fmla="*/ 2395425 h 2926297"/>
              <a:gd name="connsiteX6" fmla="*/ 4062160 w 4062160"/>
              <a:gd name="connsiteY6" fmla="*/ 1106717 h 2926297"/>
              <a:gd name="connsiteX7" fmla="*/ 4006875 w 4062160"/>
              <a:gd name="connsiteY7" fmla="*/ 1065182 h 2926297"/>
              <a:gd name="connsiteX8" fmla="*/ 3654100 w 4062160"/>
              <a:gd name="connsiteY8" fmla="*/ 958126 h 2926297"/>
              <a:gd name="connsiteX9" fmla="*/ 1919888 w 4062160"/>
              <a:gd name="connsiteY9" fmla="*/ 373559 h 2926297"/>
              <a:gd name="connsiteX10" fmla="*/ 1285609 w 4062160"/>
              <a:gd name="connsiteY10" fmla="*/ 356 h 2926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62160" h="2926297">
                <a:moveTo>
                  <a:pt x="1285609" y="356"/>
                </a:moveTo>
                <a:cubicBezTo>
                  <a:pt x="691741" y="16578"/>
                  <a:pt x="4622" y="584247"/>
                  <a:pt x="477958" y="1133496"/>
                </a:cubicBezTo>
                <a:cubicBezTo>
                  <a:pt x="-684679" y="1789510"/>
                  <a:pt x="510434" y="3244431"/>
                  <a:pt x="1549662" y="2458514"/>
                </a:cubicBezTo>
                <a:cubicBezTo>
                  <a:pt x="1861431" y="3140508"/>
                  <a:pt x="2796736" y="2984624"/>
                  <a:pt x="3069534" y="2575427"/>
                </a:cubicBezTo>
                <a:cubicBezTo>
                  <a:pt x="3483601" y="2740852"/>
                  <a:pt x="3806013" y="2650338"/>
                  <a:pt x="4019228" y="2446007"/>
                </a:cubicBezTo>
                <a:lnTo>
                  <a:pt x="4062160" y="2395425"/>
                </a:lnTo>
                <a:lnTo>
                  <a:pt x="4062160" y="1106717"/>
                </a:lnTo>
                <a:lnTo>
                  <a:pt x="4006875" y="1065182"/>
                </a:lnTo>
                <a:cubicBezTo>
                  <a:pt x="3912181" y="1003745"/>
                  <a:pt x="3794964" y="965027"/>
                  <a:pt x="3654100" y="958126"/>
                </a:cubicBezTo>
                <a:cubicBezTo>
                  <a:pt x="3735289" y="331340"/>
                  <a:pt x="2838955" y="-220751"/>
                  <a:pt x="1919888" y="373559"/>
                </a:cubicBezTo>
                <a:cubicBezTo>
                  <a:pt x="1806222" y="99544"/>
                  <a:pt x="1555549" y="-7018"/>
                  <a:pt x="1285609" y="3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grpSp>
        <p:nvGrpSpPr>
          <p:cNvPr id="13" name="Группа 36"/>
          <p:cNvGrpSpPr/>
          <p:nvPr/>
        </p:nvGrpSpPr>
        <p:grpSpPr bwMode="ltGray">
          <a:xfrm rot="1052519">
            <a:off x="4157779" y="5000681"/>
            <a:ext cx="526320" cy="1068532"/>
            <a:chOff x="4654532" y="4913149"/>
            <a:chExt cx="538090" cy="1092429"/>
          </a:xfrm>
          <a:solidFill>
            <a:schemeClr val="accent2"/>
          </a:solidFill>
        </p:grpSpPr>
        <p:sp>
          <p:nvSpPr>
            <p:cNvPr id="14" name="Сердце 31"/>
            <p:cNvSpPr/>
            <p:nvPr/>
          </p:nvSpPr>
          <p:spPr bwMode="ltGray">
            <a:xfrm rot="20672383">
              <a:off x="4654532" y="4913149"/>
              <a:ext cx="422315" cy="236844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5" name="Полилиния 25"/>
            <p:cNvSpPr/>
            <p:nvPr/>
          </p:nvSpPr>
          <p:spPr bwMode="ltGray">
            <a:xfrm rot="20672383">
              <a:off x="4946077" y="5068866"/>
              <a:ext cx="70793" cy="936712"/>
            </a:xfrm>
            <a:custGeom>
              <a:avLst/>
              <a:gdLst>
                <a:gd name="connsiteX0" fmla="*/ 217945 w 217945"/>
                <a:gd name="connsiteY0" fmla="*/ 0 h 2712204"/>
                <a:gd name="connsiteX1" fmla="*/ 0 w 217945"/>
                <a:gd name="connsiteY1" fmla="*/ 2712204 h 2712204"/>
                <a:gd name="connsiteX0" fmla="*/ 24216 w 24216"/>
                <a:gd name="connsiteY0" fmla="*/ 0 h 2873644"/>
                <a:gd name="connsiteX1" fmla="*/ 0 w 24216"/>
                <a:gd name="connsiteY1" fmla="*/ 2873644 h 2873644"/>
                <a:gd name="connsiteX0" fmla="*/ 102493 w 102493"/>
                <a:gd name="connsiteY0" fmla="*/ 0 h 2873644"/>
                <a:gd name="connsiteX1" fmla="*/ 78277 w 102493"/>
                <a:gd name="connsiteY1" fmla="*/ 2873644 h 2873644"/>
                <a:gd name="connsiteX0" fmla="*/ 160570 w 160570"/>
                <a:gd name="connsiteY0" fmla="*/ 0 h 2873644"/>
                <a:gd name="connsiteX1" fmla="*/ 136354 w 160570"/>
                <a:gd name="connsiteY1" fmla="*/ 2873644 h 2873644"/>
                <a:gd name="connsiteX0" fmla="*/ 119427 w 119427"/>
                <a:gd name="connsiteY0" fmla="*/ 0 h 2873644"/>
                <a:gd name="connsiteX1" fmla="*/ 95211 w 119427"/>
                <a:gd name="connsiteY1" fmla="*/ 2873644 h 2873644"/>
                <a:gd name="connsiteX0" fmla="*/ 124984 w 124984"/>
                <a:gd name="connsiteY0" fmla="*/ 0 h 2889789"/>
                <a:gd name="connsiteX1" fmla="*/ 92696 w 124984"/>
                <a:gd name="connsiteY1" fmla="*/ 2889789 h 2889789"/>
                <a:gd name="connsiteX0" fmla="*/ 82529 w 82529"/>
                <a:gd name="connsiteY0" fmla="*/ 0 h 2889789"/>
                <a:gd name="connsiteX1" fmla="*/ 50241 w 82529"/>
                <a:gd name="connsiteY1" fmla="*/ 2889789 h 2889789"/>
                <a:gd name="connsiteX0" fmla="*/ 59892 w 67291"/>
                <a:gd name="connsiteY0" fmla="*/ 0 h 2314320"/>
                <a:gd name="connsiteX1" fmla="*/ 67291 w 67291"/>
                <a:gd name="connsiteY1" fmla="*/ 2314320 h 2314320"/>
                <a:gd name="connsiteX0" fmla="*/ 52534 w 59933"/>
                <a:gd name="connsiteY0" fmla="*/ 0 h 2314320"/>
                <a:gd name="connsiteX1" fmla="*/ 59933 w 59933"/>
                <a:gd name="connsiteY1" fmla="*/ 2314320 h 2314320"/>
                <a:gd name="connsiteX0" fmla="*/ 64026 w 64026"/>
                <a:gd name="connsiteY0" fmla="*/ 0 h 2354008"/>
                <a:gd name="connsiteX1" fmla="*/ 51581 w 64026"/>
                <a:gd name="connsiteY1" fmla="*/ 2354008 h 2354008"/>
                <a:gd name="connsiteX0" fmla="*/ 64026 w 64026"/>
                <a:gd name="connsiteY0" fmla="*/ 0 h 2354008"/>
                <a:gd name="connsiteX1" fmla="*/ 51581 w 64026"/>
                <a:gd name="connsiteY1" fmla="*/ 2354008 h 2354008"/>
                <a:gd name="connsiteX0" fmla="*/ 55680 w 55680"/>
                <a:gd name="connsiteY0" fmla="*/ 0 h 2354008"/>
                <a:gd name="connsiteX1" fmla="*/ 43235 w 55680"/>
                <a:gd name="connsiteY1" fmla="*/ 2354008 h 2354008"/>
                <a:gd name="connsiteX0" fmla="*/ 61815 w 61815"/>
                <a:gd name="connsiteY0" fmla="*/ 0 h 2125805"/>
                <a:gd name="connsiteX1" fmla="*/ 39448 w 61815"/>
                <a:gd name="connsiteY1" fmla="*/ 2125805 h 2125805"/>
                <a:gd name="connsiteX0" fmla="*/ 102151 w 102152"/>
                <a:gd name="connsiteY0" fmla="*/ 0 h 2030530"/>
                <a:gd name="connsiteX1" fmla="*/ 25793 w 102152"/>
                <a:gd name="connsiteY1" fmla="*/ 2030530 h 2030530"/>
                <a:gd name="connsiteX0" fmla="*/ 191840 w 191841"/>
                <a:gd name="connsiteY0" fmla="*/ 0 h 2538412"/>
                <a:gd name="connsiteX1" fmla="*/ 15185 w 191841"/>
                <a:gd name="connsiteY1" fmla="*/ 2538411 h 2538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1841" h="2538412">
                  <a:moveTo>
                    <a:pt x="191840" y="0"/>
                  </a:moveTo>
                  <a:cubicBezTo>
                    <a:pt x="130964" y="154041"/>
                    <a:pt x="-53764" y="2103026"/>
                    <a:pt x="15185" y="2538411"/>
                  </a:cubicBezTo>
                </a:path>
              </a:pathLst>
            </a:custGeom>
            <a:grp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6" name="Сердце 31"/>
            <p:cNvSpPr/>
            <p:nvPr/>
          </p:nvSpPr>
          <p:spPr bwMode="ltGray">
            <a:xfrm rot="20440257">
              <a:off x="4717036" y="5175161"/>
              <a:ext cx="422315" cy="236844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7" name="Сердце 31"/>
            <p:cNvSpPr/>
            <p:nvPr/>
          </p:nvSpPr>
          <p:spPr bwMode="ltGray">
            <a:xfrm rot="20463811">
              <a:off x="4770307" y="5422232"/>
              <a:ext cx="422315" cy="236844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sp>
        <p:nvSpPr>
          <p:cNvPr id="18" name="Полилиния 28"/>
          <p:cNvSpPr/>
          <p:nvPr/>
        </p:nvSpPr>
        <p:spPr>
          <a:xfrm rot="21350723">
            <a:off x="3848100" y="4146550"/>
            <a:ext cx="206375" cy="1785938"/>
          </a:xfrm>
          <a:custGeom>
            <a:avLst/>
            <a:gdLst>
              <a:gd name="connsiteX0" fmla="*/ 123265 w 324971"/>
              <a:gd name="connsiteY0" fmla="*/ 0 h 2459692"/>
              <a:gd name="connsiteX1" fmla="*/ 162486 w 324971"/>
              <a:gd name="connsiteY1" fmla="*/ 1731309 h 2459692"/>
              <a:gd name="connsiteX2" fmla="*/ 0 w 324971"/>
              <a:gd name="connsiteY2" fmla="*/ 1585633 h 2459692"/>
              <a:gd name="connsiteX3" fmla="*/ 145677 w 324971"/>
              <a:gd name="connsiteY3" fmla="*/ 1776133 h 2459692"/>
              <a:gd name="connsiteX4" fmla="*/ 196103 w 324971"/>
              <a:gd name="connsiteY4" fmla="*/ 2459692 h 2459692"/>
              <a:gd name="connsiteX5" fmla="*/ 252133 w 324971"/>
              <a:gd name="connsiteY5" fmla="*/ 2448486 h 2459692"/>
              <a:gd name="connsiteX6" fmla="*/ 184897 w 324971"/>
              <a:gd name="connsiteY6" fmla="*/ 1753721 h 2459692"/>
              <a:gd name="connsiteX7" fmla="*/ 324971 w 324971"/>
              <a:gd name="connsiteY7" fmla="*/ 1630456 h 2459692"/>
              <a:gd name="connsiteX8" fmla="*/ 179294 w 324971"/>
              <a:gd name="connsiteY8" fmla="*/ 1697692 h 2459692"/>
              <a:gd name="connsiteX9" fmla="*/ 123265 w 324971"/>
              <a:gd name="connsiteY9" fmla="*/ 0 h 245969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92517 w 324971"/>
              <a:gd name="connsiteY6" fmla="*/ 176896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38488 h 2482940"/>
              <a:gd name="connsiteX1" fmla="*/ 147246 w 324971"/>
              <a:gd name="connsiteY1" fmla="*/ 1697407 h 2482940"/>
              <a:gd name="connsiteX2" fmla="*/ 0 w 324971"/>
              <a:gd name="connsiteY2" fmla="*/ 1658411 h 2482940"/>
              <a:gd name="connsiteX3" fmla="*/ 138057 w 324971"/>
              <a:gd name="connsiteY3" fmla="*/ 1757471 h 2482940"/>
              <a:gd name="connsiteX4" fmla="*/ 192293 w 324971"/>
              <a:gd name="connsiteY4" fmla="*/ 2482940 h 2482940"/>
              <a:gd name="connsiteX5" fmla="*/ 225463 w 324971"/>
              <a:gd name="connsiteY5" fmla="*/ 2479354 h 2482940"/>
              <a:gd name="connsiteX6" fmla="*/ 184897 w 324971"/>
              <a:gd name="connsiteY6" fmla="*/ 1780779 h 2482940"/>
              <a:gd name="connsiteX7" fmla="*/ 324971 w 324971"/>
              <a:gd name="connsiteY7" fmla="*/ 1687994 h 2482940"/>
              <a:gd name="connsiteX8" fmla="*/ 198344 w 324971"/>
              <a:gd name="connsiteY8" fmla="*/ 1728560 h 2482940"/>
              <a:gd name="connsiteX9" fmla="*/ 182432 w 324971"/>
              <a:gd name="connsiteY9" fmla="*/ 626349 h 2482940"/>
              <a:gd name="connsiteX10" fmla="*/ 123265 w 324971"/>
              <a:gd name="connsiteY10" fmla="*/ 38488 h 2482940"/>
              <a:gd name="connsiteX0" fmla="*/ 123265 w 324971"/>
              <a:gd name="connsiteY0" fmla="*/ 163279 h 2607731"/>
              <a:gd name="connsiteX1" fmla="*/ 147246 w 324971"/>
              <a:gd name="connsiteY1" fmla="*/ 1822198 h 2607731"/>
              <a:gd name="connsiteX2" fmla="*/ 0 w 324971"/>
              <a:gd name="connsiteY2" fmla="*/ 1783202 h 2607731"/>
              <a:gd name="connsiteX3" fmla="*/ 138057 w 324971"/>
              <a:gd name="connsiteY3" fmla="*/ 1882262 h 2607731"/>
              <a:gd name="connsiteX4" fmla="*/ 192293 w 324971"/>
              <a:gd name="connsiteY4" fmla="*/ 2607731 h 2607731"/>
              <a:gd name="connsiteX5" fmla="*/ 225463 w 324971"/>
              <a:gd name="connsiteY5" fmla="*/ 2604145 h 2607731"/>
              <a:gd name="connsiteX6" fmla="*/ 184897 w 324971"/>
              <a:gd name="connsiteY6" fmla="*/ 1905570 h 2607731"/>
              <a:gd name="connsiteX7" fmla="*/ 324971 w 324971"/>
              <a:gd name="connsiteY7" fmla="*/ 1812785 h 2607731"/>
              <a:gd name="connsiteX8" fmla="*/ 198344 w 324971"/>
              <a:gd name="connsiteY8" fmla="*/ 1853351 h 2607731"/>
              <a:gd name="connsiteX9" fmla="*/ 174812 w 324971"/>
              <a:gd name="connsiteY9" fmla="*/ 183450 h 2607731"/>
              <a:gd name="connsiteX10" fmla="*/ 123265 w 324971"/>
              <a:gd name="connsiteY10" fmla="*/ 163279 h 2607731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74812 w 324971"/>
              <a:gd name="connsiteY9" fmla="*/ 20171 h 2444452"/>
              <a:gd name="connsiteX10" fmla="*/ 123265 w 324971"/>
              <a:gd name="connsiteY10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59572 w 324971"/>
              <a:gd name="connsiteY9" fmla="*/ 23981 h 2444452"/>
              <a:gd name="connsiteX10" fmla="*/ 123265 w 324971"/>
              <a:gd name="connsiteY10" fmla="*/ 0 h 244445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2324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83104 w 321161"/>
              <a:gd name="connsiteY8" fmla="*/ 166721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83104 w 321161"/>
              <a:gd name="connsiteY8" fmla="*/ 1667212 h 2425402"/>
              <a:gd name="connsiteX9" fmla="*/ 195529 w 321161"/>
              <a:gd name="connsiteY9" fmla="*/ 794516 h 2425402"/>
              <a:gd name="connsiteX10" fmla="*/ 127075 w 321161"/>
              <a:gd name="connsiteY10" fmla="*/ 0 h 2425402"/>
              <a:gd name="connsiteX0" fmla="*/ 152931 w 321161"/>
              <a:gd name="connsiteY0" fmla="*/ 0 h 1641396"/>
              <a:gd name="connsiteX1" fmla="*/ 147246 w 321161"/>
              <a:gd name="connsiteY1" fmla="*/ 855863 h 1641396"/>
              <a:gd name="connsiteX2" fmla="*/ 0 w 321161"/>
              <a:gd name="connsiteY2" fmla="*/ 816867 h 1641396"/>
              <a:gd name="connsiteX3" fmla="*/ 138057 w 321161"/>
              <a:gd name="connsiteY3" fmla="*/ 915927 h 1641396"/>
              <a:gd name="connsiteX4" fmla="*/ 192293 w 321161"/>
              <a:gd name="connsiteY4" fmla="*/ 1641396 h 1641396"/>
              <a:gd name="connsiteX5" fmla="*/ 225463 w 321161"/>
              <a:gd name="connsiteY5" fmla="*/ 1637810 h 1641396"/>
              <a:gd name="connsiteX6" fmla="*/ 184897 w 321161"/>
              <a:gd name="connsiteY6" fmla="*/ 927805 h 1641396"/>
              <a:gd name="connsiteX7" fmla="*/ 321161 w 321161"/>
              <a:gd name="connsiteY7" fmla="*/ 831210 h 1641396"/>
              <a:gd name="connsiteX8" fmla="*/ 183104 w 321161"/>
              <a:gd name="connsiteY8" fmla="*/ 883206 h 1641396"/>
              <a:gd name="connsiteX9" fmla="*/ 195529 w 321161"/>
              <a:gd name="connsiteY9" fmla="*/ 10510 h 1641396"/>
              <a:gd name="connsiteX10" fmla="*/ 152931 w 321161"/>
              <a:gd name="connsiteY10" fmla="*/ 0 h 1641396"/>
              <a:gd name="connsiteX0" fmla="*/ 152931 w 321161"/>
              <a:gd name="connsiteY0" fmla="*/ 0 h 1641396"/>
              <a:gd name="connsiteX1" fmla="*/ 147246 w 321161"/>
              <a:gd name="connsiteY1" fmla="*/ 855863 h 1641396"/>
              <a:gd name="connsiteX2" fmla="*/ 0 w 321161"/>
              <a:gd name="connsiteY2" fmla="*/ 816867 h 1641396"/>
              <a:gd name="connsiteX3" fmla="*/ 138057 w 321161"/>
              <a:gd name="connsiteY3" fmla="*/ 915927 h 1641396"/>
              <a:gd name="connsiteX4" fmla="*/ 192293 w 321161"/>
              <a:gd name="connsiteY4" fmla="*/ 1641396 h 1641396"/>
              <a:gd name="connsiteX5" fmla="*/ 209150 w 321161"/>
              <a:gd name="connsiteY5" fmla="*/ 1404737 h 1641396"/>
              <a:gd name="connsiteX6" fmla="*/ 184897 w 321161"/>
              <a:gd name="connsiteY6" fmla="*/ 927805 h 1641396"/>
              <a:gd name="connsiteX7" fmla="*/ 321161 w 321161"/>
              <a:gd name="connsiteY7" fmla="*/ 831210 h 1641396"/>
              <a:gd name="connsiteX8" fmla="*/ 183104 w 321161"/>
              <a:gd name="connsiteY8" fmla="*/ 883206 h 1641396"/>
              <a:gd name="connsiteX9" fmla="*/ 195529 w 321161"/>
              <a:gd name="connsiteY9" fmla="*/ 10510 h 1641396"/>
              <a:gd name="connsiteX10" fmla="*/ 152931 w 321161"/>
              <a:gd name="connsiteY10" fmla="*/ 0 h 1641396"/>
              <a:gd name="connsiteX0" fmla="*/ 152931 w 321161"/>
              <a:gd name="connsiteY0" fmla="*/ 0 h 1404737"/>
              <a:gd name="connsiteX1" fmla="*/ 147246 w 321161"/>
              <a:gd name="connsiteY1" fmla="*/ 855863 h 1404737"/>
              <a:gd name="connsiteX2" fmla="*/ 0 w 321161"/>
              <a:gd name="connsiteY2" fmla="*/ 816867 h 1404737"/>
              <a:gd name="connsiteX3" fmla="*/ 138057 w 321161"/>
              <a:gd name="connsiteY3" fmla="*/ 915927 h 1404737"/>
              <a:gd name="connsiteX4" fmla="*/ 174380 w 321161"/>
              <a:gd name="connsiteY4" fmla="*/ 1396895 h 1404737"/>
              <a:gd name="connsiteX5" fmla="*/ 209150 w 321161"/>
              <a:gd name="connsiteY5" fmla="*/ 1404737 h 1404737"/>
              <a:gd name="connsiteX6" fmla="*/ 184897 w 321161"/>
              <a:gd name="connsiteY6" fmla="*/ 927805 h 1404737"/>
              <a:gd name="connsiteX7" fmla="*/ 321161 w 321161"/>
              <a:gd name="connsiteY7" fmla="*/ 831210 h 1404737"/>
              <a:gd name="connsiteX8" fmla="*/ 183104 w 321161"/>
              <a:gd name="connsiteY8" fmla="*/ 883206 h 1404737"/>
              <a:gd name="connsiteX9" fmla="*/ 195529 w 321161"/>
              <a:gd name="connsiteY9" fmla="*/ 10510 h 1404737"/>
              <a:gd name="connsiteX10" fmla="*/ 152931 w 321161"/>
              <a:gd name="connsiteY10" fmla="*/ 0 h 1404737"/>
              <a:gd name="connsiteX0" fmla="*/ 152931 w 321161"/>
              <a:gd name="connsiteY0" fmla="*/ 0 h 1404737"/>
              <a:gd name="connsiteX1" fmla="*/ 147246 w 321161"/>
              <a:gd name="connsiteY1" fmla="*/ 855863 h 1404737"/>
              <a:gd name="connsiteX2" fmla="*/ 0 w 321161"/>
              <a:gd name="connsiteY2" fmla="*/ 816867 h 1404737"/>
              <a:gd name="connsiteX3" fmla="*/ 138057 w 321161"/>
              <a:gd name="connsiteY3" fmla="*/ 915927 h 1404737"/>
              <a:gd name="connsiteX4" fmla="*/ 174380 w 321161"/>
              <a:gd name="connsiteY4" fmla="*/ 1396895 h 1404737"/>
              <a:gd name="connsiteX5" fmla="*/ 209150 w 321161"/>
              <a:gd name="connsiteY5" fmla="*/ 1404737 h 1404737"/>
              <a:gd name="connsiteX6" fmla="*/ 184897 w 321161"/>
              <a:gd name="connsiteY6" fmla="*/ 927805 h 1404737"/>
              <a:gd name="connsiteX7" fmla="*/ 321161 w 321161"/>
              <a:gd name="connsiteY7" fmla="*/ 831210 h 1404737"/>
              <a:gd name="connsiteX8" fmla="*/ 183104 w 321161"/>
              <a:gd name="connsiteY8" fmla="*/ 883206 h 1404737"/>
              <a:gd name="connsiteX9" fmla="*/ 195529 w 321161"/>
              <a:gd name="connsiteY9" fmla="*/ 10510 h 1404737"/>
              <a:gd name="connsiteX10" fmla="*/ 152931 w 321161"/>
              <a:gd name="connsiteY10" fmla="*/ 0 h 1404737"/>
              <a:gd name="connsiteX0" fmla="*/ 152931 w 321161"/>
              <a:gd name="connsiteY0" fmla="*/ 0 h 1404737"/>
              <a:gd name="connsiteX1" fmla="*/ 147246 w 321161"/>
              <a:gd name="connsiteY1" fmla="*/ 855863 h 1404737"/>
              <a:gd name="connsiteX2" fmla="*/ 0 w 321161"/>
              <a:gd name="connsiteY2" fmla="*/ 816867 h 1404737"/>
              <a:gd name="connsiteX3" fmla="*/ 138057 w 321161"/>
              <a:gd name="connsiteY3" fmla="*/ 915927 h 1404737"/>
              <a:gd name="connsiteX4" fmla="*/ 174380 w 321161"/>
              <a:gd name="connsiteY4" fmla="*/ 1396895 h 1404737"/>
              <a:gd name="connsiteX5" fmla="*/ 209150 w 321161"/>
              <a:gd name="connsiteY5" fmla="*/ 1404737 h 1404737"/>
              <a:gd name="connsiteX6" fmla="*/ 184897 w 321161"/>
              <a:gd name="connsiteY6" fmla="*/ 927805 h 1404737"/>
              <a:gd name="connsiteX7" fmla="*/ 321161 w 321161"/>
              <a:gd name="connsiteY7" fmla="*/ 831210 h 1404737"/>
              <a:gd name="connsiteX8" fmla="*/ 183104 w 321161"/>
              <a:gd name="connsiteY8" fmla="*/ 883206 h 1404737"/>
              <a:gd name="connsiteX9" fmla="*/ 195529 w 321161"/>
              <a:gd name="connsiteY9" fmla="*/ 10510 h 1404737"/>
              <a:gd name="connsiteX10" fmla="*/ 152931 w 321161"/>
              <a:gd name="connsiteY10" fmla="*/ 0 h 1404737"/>
              <a:gd name="connsiteX0" fmla="*/ 16795 w 185025"/>
              <a:gd name="connsiteY0" fmla="*/ 0 h 1404737"/>
              <a:gd name="connsiteX1" fmla="*/ 11110 w 185025"/>
              <a:gd name="connsiteY1" fmla="*/ 855863 h 1404737"/>
              <a:gd name="connsiteX2" fmla="*/ 1921 w 185025"/>
              <a:gd name="connsiteY2" fmla="*/ 915927 h 1404737"/>
              <a:gd name="connsiteX3" fmla="*/ 38244 w 185025"/>
              <a:gd name="connsiteY3" fmla="*/ 1396895 h 1404737"/>
              <a:gd name="connsiteX4" fmla="*/ 73014 w 185025"/>
              <a:gd name="connsiteY4" fmla="*/ 1404737 h 1404737"/>
              <a:gd name="connsiteX5" fmla="*/ 48761 w 185025"/>
              <a:gd name="connsiteY5" fmla="*/ 927805 h 1404737"/>
              <a:gd name="connsiteX6" fmla="*/ 185025 w 185025"/>
              <a:gd name="connsiteY6" fmla="*/ 831210 h 1404737"/>
              <a:gd name="connsiteX7" fmla="*/ 46968 w 185025"/>
              <a:gd name="connsiteY7" fmla="*/ 883206 h 1404737"/>
              <a:gd name="connsiteX8" fmla="*/ 59393 w 185025"/>
              <a:gd name="connsiteY8" fmla="*/ 10510 h 1404737"/>
              <a:gd name="connsiteX9" fmla="*/ 16795 w 185025"/>
              <a:gd name="connsiteY9" fmla="*/ 0 h 1404737"/>
              <a:gd name="connsiteX0" fmla="*/ 16795 w 73014"/>
              <a:gd name="connsiteY0" fmla="*/ 0 h 1404737"/>
              <a:gd name="connsiteX1" fmla="*/ 11110 w 73014"/>
              <a:gd name="connsiteY1" fmla="*/ 855863 h 1404737"/>
              <a:gd name="connsiteX2" fmla="*/ 1921 w 73014"/>
              <a:gd name="connsiteY2" fmla="*/ 915927 h 1404737"/>
              <a:gd name="connsiteX3" fmla="*/ 38244 w 73014"/>
              <a:gd name="connsiteY3" fmla="*/ 1396895 h 1404737"/>
              <a:gd name="connsiteX4" fmla="*/ 73014 w 73014"/>
              <a:gd name="connsiteY4" fmla="*/ 1404737 h 1404737"/>
              <a:gd name="connsiteX5" fmla="*/ 48761 w 73014"/>
              <a:gd name="connsiteY5" fmla="*/ 927805 h 1404737"/>
              <a:gd name="connsiteX6" fmla="*/ 46968 w 73014"/>
              <a:gd name="connsiteY6" fmla="*/ 883206 h 1404737"/>
              <a:gd name="connsiteX7" fmla="*/ 59393 w 73014"/>
              <a:gd name="connsiteY7" fmla="*/ 10510 h 1404737"/>
              <a:gd name="connsiteX8" fmla="*/ 16795 w 73014"/>
              <a:gd name="connsiteY8" fmla="*/ 0 h 1404737"/>
              <a:gd name="connsiteX0" fmla="*/ 16795 w 73014"/>
              <a:gd name="connsiteY0" fmla="*/ 0 h 1404737"/>
              <a:gd name="connsiteX1" fmla="*/ 11110 w 73014"/>
              <a:gd name="connsiteY1" fmla="*/ 855863 h 1404737"/>
              <a:gd name="connsiteX2" fmla="*/ 1921 w 73014"/>
              <a:gd name="connsiteY2" fmla="*/ 915927 h 1404737"/>
              <a:gd name="connsiteX3" fmla="*/ 38244 w 73014"/>
              <a:gd name="connsiteY3" fmla="*/ 1396895 h 1404737"/>
              <a:gd name="connsiteX4" fmla="*/ 73014 w 73014"/>
              <a:gd name="connsiteY4" fmla="*/ 1404737 h 1404737"/>
              <a:gd name="connsiteX5" fmla="*/ 48761 w 73014"/>
              <a:gd name="connsiteY5" fmla="*/ 927805 h 1404737"/>
              <a:gd name="connsiteX6" fmla="*/ 59393 w 73014"/>
              <a:gd name="connsiteY6" fmla="*/ 10510 h 1404737"/>
              <a:gd name="connsiteX7" fmla="*/ 16795 w 73014"/>
              <a:gd name="connsiteY7" fmla="*/ 0 h 1404737"/>
              <a:gd name="connsiteX0" fmla="*/ 16795 w 73014"/>
              <a:gd name="connsiteY0" fmla="*/ 0 h 1404737"/>
              <a:gd name="connsiteX1" fmla="*/ 11110 w 73014"/>
              <a:gd name="connsiteY1" fmla="*/ 855863 h 1404737"/>
              <a:gd name="connsiteX2" fmla="*/ 1921 w 73014"/>
              <a:gd name="connsiteY2" fmla="*/ 915927 h 1404737"/>
              <a:gd name="connsiteX3" fmla="*/ 38244 w 73014"/>
              <a:gd name="connsiteY3" fmla="*/ 1396895 h 1404737"/>
              <a:gd name="connsiteX4" fmla="*/ 73014 w 73014"/>
              <a:gd name="connsiteY4" fmla="*/ 1404737 h 1404737"/>
              <a:gd name="connsiteX5" fmla="*/ 59393 w 73014"/>
              <a:gd name="connsiteY5" fmla="*/ 10510 h 1404737"/>
              <a:gd name="connsiteX6" fmla="*/ 16795 w 73014"/>
              <a:gd name="connsiteY6" fmla="*/ 0 h 1404737"/>
              <a:gd name="connsiteX0" fmla="*/ 15684 w 71903"/>
              <a:gd name="connsiteY0" fmla="*/ 0 h 1404737"/>
              <a:gd name="connsiteX1" fmla="*/ 810 w 71903"/>
              <a:gd name="connsiteY1" fmla="*/ 915927 h 1404737"/>
              <a:gd name="connsiteX2" fmla="*/ 37133 w 71903"/>
              <a:gd name="connsiteY2" fmla="*/ 1396895 h 1404737"/>
              <a:gd name="connsiteX3" fmla="*/ 71903 w 71903"/>
              <a:gd name="connsiteY3" fmla="*/ 1404737 h 1404737"/>
              <a:gd name="connsiteX4" fmla="*/ 58282 w 71903"/>
              <a:gd name="connsiteY4" fmla="*/ 10510 h 1404737"/>
              <a:gd name="connsiteX5" fmla="*/ 15684 w 71903"/>
              <a:gd name="connsiteY5" fmla="*/ 0 h 1404737"/>
              <a:gd name="connsiteX0" fmla="*/ 510 w 56729"/>
              <a:gd name="connsiteY0" fmla="*/ 0 h 1404737"/>
              <a:gd name="connsiteX1" fmla="*/ 21959 w 56729"/>
              <a:gd name="connsiteY1" fmla="*/ 1396895 h 1404737"/>
              <a:gd name="connsiteX2" fmla="*/ 56729 w 56729"/>
              <a:gd name="connsiteY2" fmla="*/ 1404737 h 1404737"/>
              <a:gd name="connsiteX3" fmla="*/ 43108 w 56729"/>
              <a:gd name="connsiteY3" fmla="*/ 10510 h 1404737"/>
              <a:gd name="connsiteX4" fmla="*/ 510 w 56729"/>
              <a:gd name="connsiteY4" fmla="*/ 0 h 1404737"/>
              <a:gd name="connsiteX0" fmla="*/ 6413 w 62632"/>
              <a:gd name="connsiteY0" fmla="*/ 0 h 1404737"/>
              <a:gd name="connsiteX1" fmla="*/ 27862 w 62632"/>
              <a:gd name="connsiteY1" fmla="*/ 1396895 h 1404737"/>
              <a:gd name="connsiteX2" fmla="*/ 62632 w 62632"/>
              <a:gd name="connsiteY2" fmla="*/ 1404737 h 1404737"/>
              <a:gd name="connsiteX3" fmla="*/ 49011 w 62632"/>
              <a:gd name="connsiteY3" fmla="*/ 10510 h 1404737"/>
              <a:gd name="connsiteX4" fmla="*/ 6413 w 62632"/>
              <a:gd name="connsiteY4" fmla="*/ 0 h 1404737"/>
              <a:gd name="connsiteX0" fmla="*/ 6413 w 62632"/>
              <a:gd name="connsiteY0" fmla="*/ 0 h 1404737"/>
              <a:gd name="connsiteX1" fmla="*/ 27862 w 62632"/>
              <a:gd name="connsiteY1" fmla="*/ 1396895 h 1404737"/>
              <a:gd name="connsiteX2" fmla="*/ 62632 w 62632"/>
              <a:gd name="connsiteY2" fmla="*/ 1404737 h 1404737"/>
              <a:gd name="connsiteX3" fmla="*/ 49011 w 62632"/>
              <a:gd name="connsiteY3" fmla="*/ 10510 h 1404737"/>
              <a:gd name="connsiteX4" fmla="*/ 6413 w 62632"/>
              <a:gd name="connsiteY4" fmla="*/ 0 h 1404737"/>
              <a:gd name="connsiteX0" fmla="*/ 91442 w 147661"/>
              <a:gd name="connsiteY0" fmla="*/ 0 h 1404737"/>
              <a:gd name="connsiteX1" fmla="*/ 8865 w 147661"/>
              <a:gd name="connsiteY1" fmla="*/ 1371281 h 1404737"/>
              <a:gd name="connsiteX2" fmla="*/ 147661 w 147661"/>
              <a:gd name="connsiteY2" fmla="*/ 1404737 h 1404737"/>
              <a:gd name="connsiteX3" fmla="*/ 134040 w 147661"/>
              <a:gd name="connsiteY3" fmla="*/ 10510 h 1404737"/>
              <a:gd name="connsiteX4" fmla="*/ 91442 w 147661"/>
              <a:gd name="connsiteY4" fmla="*/ 0 h 1404737"/>
              <a:gd name="connsiteX0" fmla="*/ 91442 w 134169"/>
              <a:gd name="connsiteY0" fmla="*/ 0 h 1381407"/>
              <a:gd name="connsiteX1" fmla="*/ 8865 w 134169"/>
              <a:gd name="connsiteY1" fmla="*/ 1371281 h 1381407"/>
              <a:gd name="connsiteX2" fmla="*/ 56008 w 134169"/>
              <a:gd name="connsiteY2" fmla="*/ 1381407 h 1381407"/>
              <a:gd name="connsiteX3" fmla="*/ 134040 w 134169"/>
              <a:gd name="connsiteY3" fmla="*/ 10510 h 1381407"/>
              <a:gd name="connsiteX4" fmla="*/ 91442 w 134169"/>
              <a:gd name="connsiteY4" fmla="*/ 0 h 1381407"/>
              <a:gd name="connsiteX0" fmla="*/ 91442 w 134169"/>
              <a:gd name="connsiteY0" fmla="*/ 0 h 1381407"/>
              <a:gd name="connsiteX1" fmla="*/ 8865 w 134169"/>
              <a:gd name="connsiteY1" fmla="*/ 1371281 h 1381407"/>
              <a:gd name="connsiteX2" fmla="*/ 56008 w 134169"/>
              <a:gd name="connsiteY2" fmla="*/ 1381407 h 1381407"/>
              <a:gd name="connsiteX3" fmla="*/ 134040 w 134169"/>
              <a:gd name="connsiteY3" fmla="*/ 10510 h 1381407"/>
              <a:gd name="connsiteX4" fmla="*/ 91442 w 134169"/>
              <a:gd name="connsiteY4" fmla="*/ 0 h 1381407"/>
              <a:gd name="connsiteX0" fmla="*/ 91442 w 134040"/>
              <a:gd name="connsiteY0" fmla="*/ 0 h 1381407"/>
              <a:gd name="connsiteX1" fmla="*/ 8865 w 134040"/>
              <a:gd name="connsiteY1" fmla="*/ 1371281 h 1381407"/>
              <a:gd name="connsiteX2" fmla="*/ 56008 w 134040"/>
              <a:gd name="connsiteY2" fmla="*/ 1381407 h 1381407"/>
              <a:gd name="connsiteX3" fmla="*/ 134040 w 134040"/>
              <a:gd name="connsiteY3" fmla="*/ 10510 h 1381407"/>
              <a:gd name="connsiteX4" fmla="*/ 91442 w 134040"/>
              <a:gd name="connsiteY4" fmla="*/ 0 h 1381407"/>
              <a:gd name="connsiteX0" fmla="*/ 94186 w 136784"/>
              <a:gd name="connsiteY0" fmla="*/ 0 h 1381407"/>
              <a:gd name="connsiteX1" fmla="*/ 11609 w 136784"/>
              <a:gd name="connsiteY1" fmla="*/ 1371281 h 1381407"/>
              <a:gd name="connsiteX2" fmla="*/ 58752 w 136784"/>
              <a:gd name="connsiteY2" fmla="*/ 1381407 h 1381407"/>
              <a:gd name="connsiteX3" fmla="*/ 136784 w 136784"/>
              <a:gd name="connsiteY3" fmla="*/ 10510 h 1381407"/>
              <a:gd name="connsiteX4" fmla="*/ 94186 w 136784"/>
              <a:gd name="connsiteY4" fmla="*/ 0 h 1381407"/>
              <a:gd name="connsiteX0" fmla="*/ 146759 w 189357"/>
              <a:gd name="connsiteY0" fmla="*/ 0 h 1381407"/>
              <a:gd name="connsiteX1" fmla="*/ 7838 w 189357"/>
              <a:gd name="connsiteY1" fmla="*/ 1368294 h 1381407"/>
              <a:gd name="connsiteX2" fmla="*/ 111325 w 189357"/>
              <a:gd name="connsiteY2" fmla="*/ 1381407 h 1381407"/>
              <a:gd name="connsiteX3" fmla="*/ 189357 w 189357"/>
              <a:gd name="connsiteY3" fmla="*/ 10510 h 1381407"/>
              <a:gd name="connsiteX4" fmla="*/ 146759 w 189357"/>
              <a:gd name="connsiteY4" fmla="*/ 0 h 1381407"/>
              <a:gd name="connsiteX0" fmla="*/ 146759 w 189357"/>
              <a:gd name="connsiteY0" fmla="*/ 0 h 1368294"/>
              <a:gd name="connsiteX1" fmla="*/ 7838 w 189357"/>
              <a:gd name="connsiteY1" fmla="*/ 1368294 h 1368294"/>
              <a:gd name="connsiteX2" fmla="*/ 39565 w 189357"/>
              <a:gd name="connsiteY2" fmla="*/ 1368150 h 1368294"/>
              <a:gd name="connsiteX3" fmla="*/ 189357 w 189357"/>
              <a:gd name="connsiteY3" fmla="*/ 10510 h 1368294"/>
              <a:gd name="connsiteX4" fmla="*/ 146759 w 189357"/>
              <a:gd name="connsiteY4" fmla="*/ 0 h 1368294"/>
              <a:gd name="connsiteX0" fmla="*/ 146759 w 189357"/>
              <a:gd name="connsiteY0" fmla="*/ 0 h 1368294"/>
              <a:gd name="connsiteX1" fmla="*/ 7838 w 189357"/>
              <a:gd name="connsiteY1" fmla="*/ 1368294 h 1368294"/>
              <a:gd name="connsiteX2" fmla="*/ 39565 w 189357"/>
              <a:gd name="connsiteY2" fmla="*/ 1368150 h 1368294"/>
              <a:gd name="connsiteX3" fmla="*/ 189357 w 189357"/>
              <a:gd name="connsiteY3" fmla="*/ 10510 h 1368294"/>
              <a:gd name="connsiteX4" fmla="*/ 146759 w 189357"/>
              <a:gd name="connsiteY4" fmla="*/ 0 h 1368294"/>
              <a:gd name="connsiteX0" fmla="*/ 146759 w 189357"/>
              <a:gd name="connsiteY0" fmla="*/ 0 h 1368294"/>
              <a:gd name="connsiteX1" fmla="*/ 7838 w 189357"/>
              <a:gd name="connsiteY1" fmla="*/ 1368294 h 1368294"/>
              <a:gd name="connsiteX2" fmla="*/ 39565 w 189357"/>
              <a:gd name="connsiteY2" fmla="*/ 1368150 h 1368294"/>
              <a:gd name="connsiteX3" fmla="*/ 189357 w 189357"/>
              <a:gd name="connsiteY3" fmla="*/ 10510 h 1368294"/>
              <a:gd name="connsiteX4" fmla="*/ 146759 w 189357"/>
              <a:gd name="connsiteY4" fmla="*/ 0 h 1368294"/>
              <a:gd name="connsiteX0" fmla="*/ 146759 w 189357"/>
              <a:gd name="connsiteY0" fmla="*/ 0 h 1368294"/>
              <a:gd name="connsiteX1" fmla="*/ 7838 w 189357"/>
              <a:gd name="connsiteY1" fmla="*/ 1368294 h 1368294"/>
              <a:gd name="connsiteX2" fmla="*/ 39565 w 189357"/>
              <a:gd name="connsiteY2" fmla="*/ 1368150 h 1368294"/>
              <a:gd name="connsiteX3" fmla="*/ 189357 w 189357"/>
              <a:gd name="connsiteY3" fmla="*/ 10510 h 1368294"/>
              <a:gd name="connsiteX4" fmla="*/ 146759 w 189357"/>
              <a:gd name="connsiteY4" fmla="*/ 0 h 1368294"/>
              <a:gd name="connsiteX0" fmla="*/ 149043 w 189250"/>
              <a:gd name="connsiteY0" fmla="*/ 0 h 1367853"/>
              <a:gd name="connsiteX1" fmla="*/ 7731 w 189250"/>
              <a:gd name="connsiteY1" fmla="*/ 1367853 h 1367853"/>
              <a:gd name="connsiteX2" fmla="*/ 39458 w 189250"/>
              <a:gd name="connsiteY2" fmla="*/ 1367709 h 1367853"/>
              <a:gd name="connsiteX3" fmla="*/ 189250 w 189250"/>
              <a:gd name="connsiteY3" fmla="*/ 10069 h 1367853"/>
              <a:gd name="connsiteX4" fmla="*/ 149043 w 189250"/>
              <a:gd name="connsiteY4" fmla="*/ 0 h 1367853"/>
              <a:gd name="connsiteX0" fmla="*/ 149192 w 189399"/>
              <a:gd name="connsiteY0" fmla="*/ 0 h 1367853"/>
              <a:gd name="connsiteX1" fmla="*/ 7880 w 189399"/>
              <a:gd name="connsiteY1" fmla="*/ 1367853 h 1367853"/>
              <a:gd name="connsiteX2" fmla="*/ 39607 w 189399"/>
              <a:gd name="connsiteY2" fmla="*/ 1367709 h 1367853"/>
              <a:gd name="connsiteX3" fmla="*/ 189399 w 189399"/>
              <a:gd name="connsiteY3" fmla="*/ 10069 h 1367853"/>
              <a:gd name="connsiteX4" fmla="*/ 149192 w 189399"/>
              <a:gd name="connsiteY4" fmla="*/ 0 h 1367853"/>
              <a:gd name="connsiteX0" fmla="*/ 157496 w 197703"/>
              <a:gd name="connsiteY0" fmla="*/ 0 h 1367709"/>
              <a:gd name="connsiteX1" fmla="*/ 7500 w 197703"/>
              <a:gd name="connsiteY1" fmla="*/ 1361301 h 1367709"/>
              <a:gd name="connsiteX2" fmla="*/ 47911 w 197703"/>
              <a:gd name="connsiteY2" fmla="*/ 1367709 h 1367709"/>
              <a:gd name="connsiteX3" fmla="*/ 197703 w 197703"/>
              <a:gd name="connsiteY3" fmla="*/ 10069 h 1367709"/>
              <a:gd name="connsiteX4" fmla="*/ 157496 w 197703"/>
              <a:gd name="connsiteY4" fmla="*/ 0 h 1367709"/>
              <a:gd name="connsiteX0" fmla="*/ 157496 w 197703"/>
              <a:gd name="connsiteY0" fmla="*/ 0 h 1367709"/>
              <a:gd name="connsiteX1" fmla="*/ 7500 w 197703"/>
              <a:gd name="connsiteY1" fmla="*/ 1361301 h 1367709"/>
              <a:gd name="connsiteX2" fmla="*/ 47911 w 197703"/>
              <a:gd name="connsiteY2" fmla="*/ 1367709 h 1367709"/>
              <a:gd name="connsiteX3" fmla="*/ 197703 w 197703"/>
              <a:gd name="connsiteY3" fmla="*/ 10069 h 1367709"/>
              <a:gd name="connsiteX4" fmla="*/ 157496 w 197703"/>
              <a:gd name="connsiteY4" fmla="*/ 0 h 1367709"/>
              <a:gd name="connsiteX0" fmla="*/ 157496 w 197703"/>
              <a:gd name="connsiteY0" fmla="*/ 0 h 1367709"/>
              <a:gd name="connsiteX1" fmla="*/ 7500 w 197703"/>
              <a:gd name="connsiteY1" fmla="*/ 1361301 h 1367709"/>
              <a:gd name="connsiteX2" fmla="*/ 47911 w 197703"/>
              <a:gd name="connsiteY2" fmla="*/ 1367709 h 1367709"/>
              <a:gd name="connsiteX3" fmla="*/ 197703 w 197703"/>
              <a:gd name="connsiteY3" fmla="*/ 10069 h 1367709"/>
              <a:gd name="connsiteX4" fmla="*/ 157496 w 197703"/>
              <a:gd name="connsiteY4" fmla="*/ 0 h 1367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703" h="1367709">
                <a:moveTo>
                  <a:pt x="157496" y="0"/>
                </a:moveTo>
                <a:cubicBezTo>
                  <a:pt x="112024" y="225875"/>
                  <a:pt x="-34570" y="750075"/>
                  <a:pt x="7500" y="1361301"/>
                </a:cubicBezTo>
                <a:lnTo>
                  <a:pt x="47911" y="1367709"/>
                </a:lnTo>
                <a:cubicBezTo>
                  <a:pt x="13523" y="1097315"/>
                  <a:pt x="68448" y="539236"/>
                  <a:pt x="197703" y="10069"/>
                </a:cubicBezTo>
                <a:cubicBezTo>
                  <a:pt x="186871" y="8425"/>
                  <a:pt x="168328" y="1644"/>
                  <a:pt x="157496" y="0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prstClr val="white"/>
              </a:solidFill>
              <a:latin typeface="Cambria"/>
            </a:endParaRPr>
          </a:p>
        </p:txBody>
      </p:sp>
      <p:grpSp>
        <p:nvGrpSpPr>
          <p:cNvPr id="19" name="Группа 53"/>
          <p:cNvGrpSpPr>
            <a:grpSpLocks/>
          </p:cNvGrpSpPr>
          <p:nvPr/>
        </p:nvGrpSpPr>
        <p:grpSpPr bwMode="auto">
          <a:xfrm rot="266621">
            <a:off x="1481138" y="3619500"/>
            <a:ext cx="1050925" cy="2333625"/>
            <a:chOff x="438214" y="3736038"/>
            <a:chExt cx="1102141" cy="2312600"/>
          </a:xfrm>
        </p:grpSpPr>
        <p:sp>
          <p:nvSpPr>
            <p:cNvPr id="20" name="Сердце 31"/>
            <p:cNvSpPr/>
            <p:nvPr/>
          </p:nvSpPr>
          <p:spPr bwMode="ltGray">
            <a:xfrm rot="20624671">
              <a:off x="402129" y="3715589"/>
              <a:ext cx="839092" cy="470385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1" name="Полилиния 32"/>
            <p:cNvSpPr/>
            <p:nvPr/>
          </p:nvSpPr>
          <p:spPr bwMode="ltGray">
            <a:xfrm rot="20624671">
              <a:off x="1102765" y="4045317"/>
              <a:ext cx="59935" cy="1974362"/>
            </a:xfrm>
            <a:custGeom>
              <a:avLst/>
              <a:gdLst>
                <a:gd name="connsiteX0" fmla="*/ 217945 w 217945"/>
                <a:gd name="connsiteY0" fmla="*/ 0 h 2712204"/>
                <a:gd name="connsiteX1" fmla="*/ 0 w 217945"/>
                <a:gd name="connsiteY1" fmla="*/ 2712204 h 2712204"/>
                <a:gd name="connsiteX0" fmla="*/ 24216 w 24216"/>
                <a:gd name="connsiteY0" fmla="*/ 0 h 2873644"/>
                <a:gd name="connsiteX1" fmla="*/ 0 w 24216"/>
                <a:gd name="connsiteY1" fmla="*/ 2873644 h 2873644"/>
                <a:gd name="connsiteX0" fmla="*/ 102493 w 102493"/>
                <a:gd name="connsiteY0" fmla="*/ 0 h 2873644"/>
                <a:gd name="connsiteX1" fmla="*/ 78277 w 102493"/>
                <a:gd name="connsiteY1" fmla="*/ 2873644 h 2873644"/>
                <a:gd name="connsiteX0" fmla="*/ 160570 w 160570"/>
                <a:gd name="connsiteY0" fmla="*/ 0 h 2873644"/>
                <a:gd name="connsiteX1" fmla="*/ 136354 w 160570"/>
                <a:gd name="connsiteY1" fmla="*/ 2873644 h 2873644"/>
                <a:gd name="connsiteX0" fmla="*/ 119427 w 119427"/>
                <a:gd name="connsiteY0" fmla="*/ 0 h 2873644"/>
                <a:gd name="connsiteX1" fmla="*/ 95211 w 119427"/>
                <a:gd name="connsiteY1" fmla="*/ 2873644 h 2873644"/>
                <a:gd name="connsiteX0" fmla="*/ 124984 w 124984"/>
                <a:gd name="connsiteY0" fmla="*/ 0 h 2889789"/>
                <a:gd name="connsiteX1" fmla="*/ 92696 w 124984"/>
                <a:gd name="connsiteY1" fmla="*/ 2889789 h 2889789"/>
                <a:gd name="connsiteX0" fmla="*/ 82529 w 82529"/>
                <a:gd name="connsiteY0" fmla="*/ 0 h 2889789"/>
                <a:gd name="connsiteX1" fmla="*/ 50241 w 82529"/>
                <a:gd name="connsiteY1" fmla="*/ 2889789 h 2889789"/>
                <a:gd name="connsiteX0" fmla="*/ 59892 w 67291"/>
                <a:gd name="connsiteY0" fmla="*/ 0 h 2314320"/>
                <a:gd name="connsiteX1" fmla="*/ 67291 w 67291"/>
                <a:gd name="connsiteY1" fmla="*/ 2314320 h 2314320"/>
                <a:gd name="connsiteX0" fmla="*/ 52534 w 59933"/>
                <a:gd name="connsiteY0" fmla="*/ 0 h 2314320"/>
                <a:gd name="connsiteX1" fmla="*/ 59933 w 59933"/>
                <a:gd name="connsiteY1" fmla="*/ 2314320 h 2314320"/>
                <a:gd name="connsiteX0" fmla="*/ 64026 w 64026"/>
                <a:gd name="connsiteY0" fmla="*/ 0 h 2354008"/>
                <a:gd name="connsiteX1" fmla="*/ 51581 w 64026"/>
                <a:gd name="connsiteY1" fmla="*/ 2354008 h 2354008"/>
                <a:gd name="connsiteX0" fmla="*/ 64026 w 64026"/>
                <a:gd name="connsiteY0" fmla="*/ 0 h 2354008"/>
                <a:gd name="connsiteX1" fmla="*/ 51581 w 64026"/>
                <a:gd name="connsiteY1" fmla="*/ 2354008 h 2354008"/>
                <a:gd name="connsiteX0" fmla="*/ 55680 w 55680"/>
                <a:gd name="connsiteY0" fmla="*/ 0 h 2354008"/>
                <a:gd name="connsiteX1" fmla="*/ 43235 w 55680"/>
                <a:gd name="connsiteY1" fmla="*/ 2354008 h 2354008"/>
                <a:gd name="connsiteX0" fmla="*/ 61815 w 61815"/>
                <a:gd name="connsiteY0" fmla="*/ 0 h 2125805"/>
                <a:gd name="connsiteX1" fmla="*/ 39448 w 61815"/>
                <a:gd name="connsiteY1" fmla="*/ 2125805 h 2125805"/>
                <a:gd name="connsiteX0" fmla="*/ 41671 w 56353"/>
                <a:gd name="connsiteY0" fmla="*/ 0 h 2632919"/>
                <a:gd name="connsiteX1" fmla="*/ 56353 w 56353"/>
                <a:gd name="connsiteY1" fmla="*/ 2632919 h 2632919"/>
                <a:gd name="connsiteX0" fmla="*/ 65144 w 79826"/>
                <a:gd name="connsiteY0" fmla="*/ 0 h 2632919"/>
                <a:gd name="connsiteX1" fmla="*/ 79826 w 79826"/>
                <a:gd name="connsiteY1" fmla="*/ 2632919 h 2632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9826" h="2632919">
                  <a:moveTo>
                    <a:pt x="65144" y="0"/>
                  </a:moveTo>
                  <a:cubicBezTo>
                    <a:pt x="4268" y="154041"/>
                    <a:pt x="-50549" y="2205925"/>
                    <a:pt x="79826" y="2632919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2" name="Сердце 31"/>
            <p:cNvSpPr/>
            <p:nvPr/>
          </p:nvSpPr>
          <p:spPr bwMode="ltGray">
            <a:xfrm rot="20392545">
              <a:off x="524757" y="4232037"/>
              <a:ext cx="839092" cy="47038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3" name="Сердце 31"/>
            <p:cNvSpPr/>
            <p:nvPr/>
          </p:nvSpPr>
          <p:spPr bwMode="ltGray">
            <a:xfrm rot="20416099">
              <a:off x="673780" y="4703944"/>
              <a:ext cx="839092" cy="47038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sp>
        <p:nvSpPr>
          <p:cNvPr id="24" name="Полилиния 22"/>
          <p:cNvSpPr>
            <a:spLocks/>
          </p:cNvSpPr>
          <p:nvPr/>
        </p:nvSpPr>
        <p:spPr bwMode="auto">
          <a:xfrm rot="20849931">
            <a:off x="936625" y="4465638"/>
            <a:ext cx="360363" cy="1663700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" h="238">
                <a:moveTo>
                  <a:pt x="30" y="91"/>
                </a:moveTo>
                <a:cubicBezTo>
                  <a:pt x="30" y="85"/>
                  <a:pt x="30" y="78"/>
                  <a:pt x="30" y="72"/>
                </a:cubicBezTo>
                <a:cubicBezTo>
                  <a:pt x="39" y="71"/>
                  <a:pt x="47" y="65"/>
                  <a:pt x="47" y="59"/>
                </a:cubicBezTo>
                <a:cubicBezTo>
                  <a:pt x="47" y="52"/>
                  <a:pt x="40" y="46"/>
                  <a:pt x="31" y="45"/>
                </a:cubicBezTo>
                <a:cubicBezTo>
                  <a:pt x="31" y="39"/>
                  <a:pt x="32" y="33"/>
                  <a:pt x="32" y="27"/>
                </a:cubicBezTo>
                <a:cubicBezTo>
                  <a:pt x="40" y="27"/>
                  <a:pt x="46" y="22"/>
                  <a:pt x="47" y="16"/>
                </a:cubicBezTo>
                <a:cubicBezTo>
                  <a:pt x="48" y="9"/>
                  <a:pt x="42" y="2"/>
                  <a:pt x="34" y="1"/>
                </a:cubicBezTo>
                <a:cubicBezTo>
                  <a:pt x="26" y="0"/>
                  <a:pt x="18" y="5"/>
                  <a:pt x="17" y="12"/>
                </a:cubicBezTo>
                <a:cubicBezTo>
                  <a:pt x="16" y="18"/>
                  <a:pt x="21" y="24"/>
                  <a:pt x="28" y="26"/>
                </a:cubicBezTo>
                <a:cubicBezTo>
                  <a:pt x="27" y="32"/>
                  <a:pt x="26" y="38"/>
                  <a:pt x="26" y="45"/>
                </a:cubicBezTo>
                <a:cubicBezTo>
                  <a:pt x="16" y="45"/>
                  <a:pt x="7" y="51"/>
                  <a:pt x="7" y="58"/>
                </a:cubicBezTo>
                <a:cubicBezTo>
                  <a:pt x="7" y="65"/>
                  <a:pt x="15" y="71"/>
                  <a:pt x="25" y="72"/>
                </a:cubicBezTo>
                <a:cubicBezTo>
                  <a:pt x="25" y="78"/>
                  <a:pt x="25" y="85"/>
                  <a:pt x="25" y="91"/>
                </a:cubicBezTo>
                <a:cubicBezTo>
                  <a:pt x="25" y="91"/>
                  <a:pt x="25" y="91"/>
                  <a:pt x="24" y="91"/>
                </a:cubicBezTo>
                <a:cubicBezTo>
                  <a:pt x="11" y="92"/>
                  <a:pt x="0" y="99"/>
                  <a:pt x="0" y="108"/>
                </a:cubicBezTo>
                <a:cubicBezTo>
                  <a:pt x="1" y="116"/>
                  <a:pt x="12" y="122"/>
                  <a:pt x="26" y="121"/>
                </a:cubicBezTo>
                <a:cubicBezTo>
                  <a:pt x="26" y="121"/>
                  <a:pt x="27" y="121"/>
                  <a:pt x="27" y="121"/>
                </a:cubicBezTo>
                <a:cubicBezTo>
                  <a:pt x="30" y="160"/>
                  <a:pt x="36" y="199"/>
                  <a:pt x="40" y="238"/>
                </a:cubicBezTo>
                <a:cubicBezTo>
                  <a:pt x="45" y="237"/>
                  <a:pt x="45" y="237"/>
                  <a:pt x="45" y="237"/>
                </a:cubicBezTo>
                <a:cubicBezTo>
                  <a:pt x="41" y="198"/>
                  <a:pt x="35" y="159"/>
                  <a:pt x="32" y="121"/>
                </a:cubicBezTo>
                <a:cubicBezTo>
                  <a:pt x="43" y="119"/>
                  <a:pt x="51" y="112"/>
                  <a:pt x="51" y="105"/>
                </a:cubicBezTo>
                <a:cubicBezTo>
                  <a:pt x="50" y="98"/>
                  <a:pt x="41" y="92"/>
                  <a:pt x="30" y="9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  <p:sp>
        <p:nvSpPr>
          <p:cNvPr id="25" name="Полилиния 7"/>
          <p:cNvSpPr>
            <a:spLocks noEditPoints="1"/>
          </p:cNvSpPr>
          <p:nvPr/>
        </p:nvSpPr>
        <p:spPr bwMode="auto">
          <a:xfrm rot="664601" flipH="1">
            <a:off x="1091117" y="2243829"/>
            <a:ext cx="1315727" cy="1276255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blipFill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  <p:sp>
        <p:nvSpPr>
          <p:cNvPr id="26" name="Полилиния 7"/>
          <p:cNvSpPr>
            <a:spLocks noEditPoints="1"/>
          </p:cNvSpPr>
          <p:nvPr/>
        </p:nvSpPr>
        <p:spPr bwMode="auto">
          <a:xfrm rot="664601" flipH="1">
            <a:off x="1090613" y="2243138"/>
            <a:ext cx="1316037" cy="1276350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solidFill>
            <a:schemeClr val="accent4">
              <a:alpha val="50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  <p:sp>
        <p:nvSpPr>
          <p:cNvPr id="27" name="Полилиния 7"/>
          <p:cNvSpPr>
            <a:spLocks noEditPoints="1"/>
          </p:cNvSpPr>
          <p:nvPr/>
        </p:nvSpPr>
        <p:spPr bwMode="auto">
          <a:xfrm rot="1632987" flipH="1">
            <a:off x="3451287" y="3058611"/>
            <a:ext cx="1122966" cy="1089276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blipFill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  <p:sp>
        <p:nvSpPr>
          <p:cNvPr id="28" name="Полилиния 7"/>
          <p:cNvSpPr>
            <a:spLocks noEditPoints="1"/>
          </p:cNvSpPr>
          <p:nvPr/>
        </p:nvSpPr>
        <p:spPr bwMode="auto">
          <a:xfrm rot="1632987" flipH="1">
            <a:off x="3451225" y="3059113"/>
            <a:ext cx="1122363" cy="1089025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solidFill>
            <a:schemeClr val="accent5">
              <a:alpha val="50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  <p:sp>
        <p:nvSpPr>
          <p:cNvPr id="29" name="Полилиния 7"/>
          <p:cNvSpPr>
            <a:spLocks noEditPoints="1"/>
          </p:cNvSpPr>
          <p:nvPr/>
        </p:nvSpPr>
        <p:spPr bwMode="auto">
          <a:xfrm rot="966423" flipH="1">
            <a:off x="8798292" y="4681664"/>
            <a:ext cx="835554" cy="810487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blipFill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  <p:sp>
        <p:nvSpPr>
          <p:cNvPr id="30" name="Полилиния 7"/>
          <p:cNvSpPr>
            <a:spLocks noEditPoints="1"/>
          </p:cNvSpPr>
          <p:nvPr/>
        </p:nvSpPr>
        <p:spPr bwMode="auto">
          <a:xfrm rot="966423" flipH="1">
            <a:off x="8797925" y="4681538"/>
            <a:ext cx="836613" cy="811212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  <p:sp>
        <p:nvSpPr>
          <p:cNvPr id="31" name="Полилиния 22"/>
          <p:cNvSpPr>
            <a:spLocks/>
          </p:cNvSpPr>
          <p:nvPr/>
        </p:nvSpPr>
        <p:spPr bwMode="auto">
          <a:xfrm>
            <a:off x="9667875" y="5334000"/>
            <a:ext cx="204788" cy="965200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" h="238">
                <a:moveTo>
                  <a:pt x="30" y="91"/>
                </a:moveTo>
                <a:cubicBezTo>
                  <a:pt x="30" y="85"/>
                  <a:pt x="30" y="78"/>
                  <a:pt x="30" y="72"/>
                </a:cubicBezTo>
                <a:cubicBezTo>
                  <a:pt x="39" y="71"/>
                  <a:pt x="47" y="65"/>
                  <a:pt x="47" y="59"/>
                </a:cubicBezTo>
                <a:cubicBezTo>
                  <a:pt x="47" y="52"/>
                  <a:pt x="40" y="46"/>
                  <a:pt x="31" y="45"/>
                </a:cubicBezTo>
                <a:cubicBezTo>
                  <a:pt x="31" y="39"/>
                  <a:pt x="32" y="33"/>
                  <a:pt x="32" y="27"/>
                </a:cubicBezTo>
                <a:cubicBezTo>
                  <a:pt x="40" y="27"/>
                  <a:pt x="46" y="22"/>
                  <a:pt x="47" y="16"/>
                </a:cubicBezTo>
                <a:cubicBezTo>
                  <a:pt x="48" y="9"/>
                  <a:pt x="42" y="2"/>
                  <a:pt x="34" y="1"/>
                </a:cubicBezTo>
                <a:cubicBezTo>
                  <a:pt x="26" y="0"/>
                  <a:pt x="18" y="5"/>
                  <a:pt x="17" y="12"/>
                </a:cubicBezTo>
                <a:cubicBezTo>
                  <a:pt x="16" y="18"/>
                  <a:pt x="21" y="24"/>
                  <a:pt x="28" y="26"/>
                </a:cubicBezTo>
                <a:cubicBezTo>
                  <a:pt x="27" y="32"/>
                  <a:pt x="26" y="38"/>
                  <a:pt x="26" y="45"/>
                </a:cubicBezTo>
                <a:cubicBezTo>
                  <a:pt x="16" y="45"/>
                  <a:pt x="7" y="51"/>
                  <a:pt x="7" y="58"/>
                </a:cubicBezTo>
                <a:cubicBezTo>
                  <a:pt x="7" y="65"/>
                  <a:pt x="15" y="71"/>
                  <a:pt x="25" y="72"/>
                </a:cubicBezTo>
                <a:cubicBezTo>
                  <a:pt x="25" y="78"/>
                  <a:pt x="25" y="85"/>
                  <a:pt x="25" y="91"/>
                </a:cubicBezTo>
                <a:cubicBezTo>
                  <a:pt x="25" y="91"/>
                  <a:pt x="25" y="91"/>
                  <a:pt x="24" y="91"/>
                </a:cubicBezTo>
                <a:cubicBezTo>
                  <a:pt x="11" y="92"/>
                  <a:pt x="0" y="99"/>
                  <a:pt x="0" y="108"/>
                </a:cubicBezTo>
                <a:cubicBezTo>
                  <a:pt x="1" y="116"/>
                  <a:pt x="12" y="122"/>
                  <a:pt x="26" y="121"/>
                </a:cubicBezTo>
                <a:cubicBezTo>
                  <a:pt x="26" y="121"/>
                  <a:pt x="27" y="121"/>
                  <a:pt x="27" y="121"/>
                </a:cubicBezTo>
                <a:cubicBezTo>
                  <a:pt x="30" y="160"/>
                  <a:pt x="36" y="199"/>
                  <a:pt x="40" y="238"/>
                </a:cubicBezTo>
                <a:cubicBezTo>
                  <a:pt x="45" y="237"/>
                  <a:pt x="45" y="237"/>
                  <a:pt x="45" y="237"/>
                </a:cubicBezTo>
                <a:cubicBezTo>
                  <a:pt x="41" y="198"/>
                  <a:pt x="35" y="159"/>
                  <a:pt x="32" y="121"/>
                </a:cubicBezTo>
                <a:cubicBezTo>
                  <a:pt x="43" y="119"/>
                  <a:pt x="51" y="112"/>
                  <a:pt x="51" y="105"/>
                </a:cubicBezTo>
                <a:cubicBezTo>
                  <a:pt x="50" y="98"/>
                  <a:pt x="41" y="92"/>
                  <a:pt x="30" y="9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  <p:grpSp>
        <p:nvGrpSpPr>
          <p:cNvPr id="32" name="Группа 54"/>
          <p:cNvGrpSpPr>
            <a:grpSpLocks/>
          </p:cNvGrpSpPr>
          <p:nvPr/>
        </p:nvGrpSpPr>
        <p:grpSpPr bwMode="auto">
          <a:xfrm rot="20939549" flipH="1">
            <a:off x="11255375" y="5792788"/>
            <a:ext cx="454025" cy="898525"/>
            <a:chOff x="468143" y="3850559"/>
            <a:chExt cx="1110029" cy="2198079"/>
          </a:xfrm>
        </p:grpSpPr>
        <p:sp>
          <p:nvSpPr>
            <p:cNvPr id="33" name="Сердце 31"/>
            <p:cNvSpPr/>
            <p:nvPr/>
          </p:nvSpPr>
          <p:spPr bwMode="ltGray">
            <a:xfrm rot="20624671">
              <a:off x="501109" y="3798998"/>
              <a:ext cx="838344" cy="46990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4" name="Полилиния 56"/>
            <p:cNvSpPr/>
            <p:nvPr/>
          </p:nvSpPr>
          <p:spPr bwMode="ltGray">
            <a:xfrm rot="20624671">
              <a:off x="1144613" y="4056145"/>
              <a:ext cx="62100" cy="1972834"/>
            </a:xfrm>
            <a:custGeom>
              <a:avLst/>
              <a:gdLst>
                <a:gd name="connsiteX0" fmla="*/ 217945 w 217945"/>
                <a:gd name="connsiteY0" fmla="*/ 0 h 2712204"/>
                <a:gd name="connsiteX1" fmla="*/ 0 w 217945"/>
                <a:gd name="connsiteY1" fmla="*/ 2712204 h 2712204"/>
                <a:gd name="connsiteX0" fmla="*/ 24216 w 24216"/>
                <a:gd name="connsiteY0" fmla="*/ 0 h 2873644"/>
                <a:gd name="connsiteX1" fmla="*/ 0 w 24216"/>
                <a:gd name="connsiteY1" fmla="*/ 2873644 h 2873644"/>
                <a:gd name="connsiteX0" fmla="*/ 102493 w 102493"/>
                <a:gd name="connsiteY0" fmla="*/ 0 h 2873644"/>
                <a:gd name="connsiteX1" fmla="*/ 78277 w 102493"/>
                <a:gd name="connsiteY1" fmla="*/ 2873644 h 2873644"/>
                <a:gd name="connsiteX0" fmla="*/ 160570 w 160570"/>
                <a:gd name="connsiteY0" fmla="*/ 0 h 2873644"/>
                <a:gd name="connsiteX1" fmla="*/ 136354 w 160570"/>
                <a:gd name="connsiteY1" fmla="*/ 2873644 h 2873644"/>
                <a:gd name="connsiteX0" fmla="*/ 119427 w 119427"/>
                <a:gd name="connsiteY0" fmla="*/ 0 h 2873644"/>
                <a:gd name="connsiteX1" fmla="*/ 95211 w 119427"/>
                <a:gd name="connsiteY1" fmla="*/ 2873644 h 2873644"/>
                <a:gd name="connsiteX0" fmla="*/ 124984 w 124984"/>
                <a:gd name="connsiteY0" fmla="*/ 0 h 2889789"/>
                <a:gd name="connsiteX1" fmla="*/ 92696 w 124984"/>
                <a:gd name="connsiteY1" fmla="*/ 2889789 h 2889789"/>
                <a:gd name="connsiteX0" fmla="*/ 82529 w 82529"/>
                <a:gd name="connsiteY0" fmla="*/ 0 h 2889789"/>
                <a:gd name="connsiteX1" fmla="*/ 50241 w 82529"/>
                <a:gd name="connsiteY1" fmla="*/ 2889789 h 2889789"/>
                <a:gd name="connsiteX0" fmla="*/ 59892 w 67291"/>
                <a:gd name="connsiteY0" fmla="*/ 0 h 2314320"/>
                <a:gd name="connsiteX1" fmla="*/ 67291 w 67291"/>
                <a:gd name="connsiteY1" fmla="*/ 2314320 h 2314320"/>
                <a:gd name="connsiteX0" fmla="*/ 52534 w 59933"/>
                <a:gd name="connsiteY0" fmla="*/ 0 h 2314320"/>
                <a:gd name="connsiteX1" fmla="*/ 59933 w 59933"/>
                <a:gd name="connsiteY1" fmla="*/ 2314320 h 2314320"/>
                <a:gd name="connsiteX0" fmla="*/ 64026 w 64026"/>
                <a:gd name="connsiteY0" fmla="*/ 0 h 2354008"/>
                <a:gd name="connsiteX1" fmla="*/ 51581 w 64026"/>
                <a:gd name="connsiteY1" fmla="*/ 2354008 h 2354008"/>
                <a:gd name="connsiteX0" fmla="*/ 64026 w 64026"/>
                <a:gd name="connsiteY0" fmla="*/ 0 h 2354008"/>
                <a:gd name="connsiteX1" fmla="*/ 51581 w 64026"/>
                <a:gd name="connsiteY1" fmla="*/ 2354008 h 2354008"/>
                <a:gd name="connsiteX0" fmla="*/ 55680 w 55680"/>
                <a:gd name="connsiteY0" fmla="*/ 0 h 2354008"/>
                <a:gd name="connsiteX1" fmla="*/ 43235 w 55680"/>
                <a:gd name="connsiteY1" fmla="*/ 2354008 h 2354008"/>
                <a:gd name="connsiteX0" fmla="*/ 61815 w 61815"/>
                <a:gd name="connsiteY0" fmla="*/ 0 h 2125805"/>
                <a:gd name="connsiteX1" fmla="*/ 39448 w 61815"/>
                <a:gd name="connsiteY1" fmla="*/ 2125805 h 2125805"/>
                <a:gd name="connsiteX0" fmla="*/ 41671 w 56353"/>
                <a:gd name="connsiteY0" fmla="*/ 0 h 2632919"/>
                <a:gd name="connsiteX1" fmla="*/ 56353 w 56353"/>
                <a:gd name="connsiteY1" fmla="*/ 2632919 h 2632919"/>
                <a:gd name="connsiteX0" fmla="*/ 65144 w 79826"/>
                <a:gd name="connsiteY0" fmla="*/ 0 h 2632919"/>
                <a:gd name="connsiteX1" fmla="*/ 79826 w 79826"/>
                <a:gd name="connsiteY1" fmla="*/ 2632919 h 2632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9826" h="2632919">
                  <a:moveTo>
                    <a:pt x="65144" y="0"/>
                  </a:moveTo>
                  <a:cubicBezTo>
                    <a:pt x="4268" y="154041"/>
                    <a:pt x="-50549" y="2205925"/>
                    <a:pt x="79826" y="2632919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5" name="Сердце 31"/>
            <p:cNvSpPr/>
            <p:nvPr/>
          </p:nvSpPr>
          <p:spPr bwMode="ltGray">
            <a:xfrm rot="20392545">
              <a:off x="600098" y="4369222"/>
              <a:ext cx="838344" cy="469909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6" name="Сердце 31"/>
            <p:cNvSpPr/>
            <p:nvPr/>
          </p:nvSpPr>
          <p:spPr bwMode="ltGray">
            <a:xfrm rot="20416099">
              <a:off x="740673" y="4848271"/>
              <a:ext cx="838344" cy="469909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sp>
        <p:nvSpPr>
          <p:cNvPr id="37" name="Полилиния 7"/>
          <p:cNvSpPr>
            <a:spLocks noEditPoints="1"/>
          </p:cNvSpPr>
          <p:nvPr/>
        </p:nvSpPr>
        <p:spPr bwMode="auto">
          <a:xfrm rot="20039175">
            <a:off x="11085291" y="5000888"/>
            <a:ext cx="740675" cy="718455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blipFill>
            <a:blip r:embed="rId5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  <p:sp>
        <p:nvSpPr>
          <p:cNvPr id="38" name="Полилиния 7"/>
          <p:cNvSpPr>
            <a:spLocks noEditPoints="1"/>
          </p:cNvSpPr>
          <p:nvPr/>
        </p:nvSpPr>
        <p:spPr bwMode="auto">
          <a:xfrm rot="20039175">
            <a:off x="11085513" y="5000625"/>
            <a:ext cx="739775" cy="719138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solidFill>
            <a:schemeClr val="accent4">
              <a:alpha val="50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  <p:sp>
        <p:nvSpPr>
          <p:cNvPr id="39" name="Полилиния 22"/>
          <p:cNvSpPr/>
          <p:nvPr/>
        </p:nvSpPr>
        <p:spPr>
          <a:xfrm flipH="1">
            <a:off x="7828749" y="6271978"/>
            <a:ext cx="4363251" cy="586022"/>
          </a:xfrm>
          <a:custGeom>
            <a:avLst/>
            <a:gdLst>
              <a:gd name="connsiteX0" fmla="*/ 2609398 w 4292945"/>
              <a:gd name="connsiteY0" fmla="*/ 1127 h 586022"/>
              <a:gd name="connsiteX1" fmla="*/ 54085 w 4292945"/>
              <a:gd name="connsiteY1" fmla="*/ 496906 h 586022"/>
              <a:gd name="connsiteX2" fmla="*/ 0 w 4292945"/>
              <a:gd name="connsiteY2" fmla="*/ 522127 h 586022"/>
              <a:gd name="connsiteX3" fmla="*/ 0 w 4292945"/>
              <a:gd name="connsiteY3" fmla="*/ 586022 h 586022"/>
              <a:gd name="connsiteX4" fmla="*/ 4248386 w 4292945"/>
              <a:gd name="connsiteY4" fmla="*/ 586022 h 586022"/>
              <a:gd name="connsiteX5" fmla="*/ 4285437 w 4292945"/>
              <a:gd name="connsiteY5" fmla="*/ 503727 h 586022"/>
              <a:gd name="connsiteX6" fmla="*/ 4180500 w 4292945"/>
              <a:gd name="connsiteY6" fmla="*/ 265976 h 586022"/>
              <a:gd name="connsiteX7" fmla="*/ 2609398 w 4292945"/>
              <a:gd name="connsiteY7" fmla="*/ 1127 h 586022"/>
              <a:gd name="connsiteX0" fmla="*/ 2609398 w 4363251"/>
              <a:gd name="connsiteY0" fmla="*/ 1127 h 586022"/>
              <a:gd name="connsiteX1" fmla="*/ 54085 w 4363251"/>
              <a:gd name="connsiteY1" fmla="*/ 496906 h 586022"/>
              <a:gd name="connsiteX2" fmla="*/ 0 w 4363251"/>
              <a:gd name="connsiteY2" fmla="*/ 522127 h 586022"/>
              <a:gd name="connsiteX3" fmla="*/ 0 w 4363251"/>
              <a:gd name="connsiteY3" fmla="*/ 586022 h 586022"/>
              <a:gd name="connsiteX4" fmla="*/ 4248386 w 4363251"/>
              <a:gd name="connsiteY4" fmla="*/ 586022 h 586022"/>
              <a:gd name="connsiteX5" fmla="*/ 4285437 w 4363251"/>
              <a:gd name="connsiteY5" fmla="*/ 503727 h 586022"/>
              <a:gd name="connsiteX6" fmla="*/ 4323375 w 4363251"/>
              <a:gd name="connsiteY6" fmla="*/ 265976 h 586022"/>
              <a:gd name="connsiteX7" fmla="*/ 2609398 w 4363251"/>
              <a:gd name="connsiteY7" fmla="*/ 1127 h 586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63251" h="586022">
                <a:moveTo>
                  <a:pt x="2609398" y="1127"/>
                </a:moveTo>
                <a:cubicBezTo>
                  <a:pt x="1792221" y="15641"/>
                  <a:pt x="825621" y="170846"/>
                  <a:pt x="54085" y="496906"/>
                </a:cubicBezTo>
                <a:lnTo>
                  <a:pt x="0" y="522127"/>
                </a:lnTo>
                <a:lnTo>
                  <a:pt x="0" y="586022"/>
                </a:lnTo>
                <a:lnTo>
                  <a:pt x="4248386" y="586022"/>
                </a:lnTo>
                <a:lnTo>
                  <a:pt x="4285437" y="503727"/>
                </a:lnTo>
                <a:cubicBezTo>
                  <a:pt x="4308559" y="404400"/>
                  <a:pt x="4422445" y="320534"/>
                  <a:pt x="4323375" y="265976"/>
                </a:cubicBezTo>
                <a:cubicBezTo>
                  <a:pt x="4067930" y="83447"/>
                  <a:pt x="3324427" y="-11572"/>
                  <a:pt x="2609398" y="1127"/>
                </a:cubicBezTo>
                <a:close/>
              </a:path>
            </a:pathLst>
          </a:custGeom>
          <a:blipFill dpi="0" rotWithShape="1">
            <a:blip r:embed="rId6" cstate="print">
              <a:extLst/>
            </a:blip>
            <a:srcRect/>
            <a:tile tx="0" ty="0" sx="100000" sy="100000" flip="none" algn="ctr"/>
          </a:blip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prstClr val="white"/>
              </a:solidFill>
              <a:latin typeface="Cambria"/>
            </a:endParaRPr>
          </a:p>
        </p:txBody>
      </p:sp>
      <p:sp>
        <p:nvSpPr>
          <p:cNvPr id="40" name="Полилиния 17"/>
          <p:cNvSpPr/>
          <p:nvPr/>
        </p:nvSpPr>
        <p:spPr>
          <a:xfrm flipH="1">
            <a:off x="7858125" y="6454775"/>
            <a:ext cx="2813050" cy="403225"/>
          </a:xfrm>
          <a:custGeom>
            <a:avLst/>
            <a:gdLst>
              <a:gd name="connsiteX0" fmla="*/ 2665553 w 2813674"/>
              <a:gd name="connsiteY0" fmla="*/ 0 h 403958"/>
              <a:gd name="connsiteX1" fmla="*/ 237152 w 2813674"/>
              <a:gd name="connsiteY1" fmla="*/ 349931 h 403958"/>
              <a:gd name="connsiteX2" fmla="*/ 0 w 2813674"/>
              <a:gd name="connsiteY2" fmla="*/ 403958 h 403958"/>
              <a:gd name="connsiteX3" fmla="*/ 2788588 w 2813674"/>
              <a:gd name="connsiteY3" fmla="*/ 403958 h 403958"/>
              <a:gd name="connsiteX4" fmla="*/ 2790509 w 2813674"/>
              <a:gd name="connsiteY4" fmla="*/ 398595 h 403958"/>
              <a:gd name="connsiteX5" fmla="*/ 2665553 w 2813674"/>
              <a:gd name="connsiteY5" fmla="*/ 0 h 403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13674" h="403958">
                <a:moveTo>
                  <a:pt x="2665553" y="0"/>
                </a:moveTo>
                <a:cubicBezTo>
                  <a:pt x="1993044" y="3176"/>
                  <a:pt x="1084294" y="164881"/>
                  <a:pt x="237152" y="349931"/>
                </a:cubicBezTo>
                <a:lnTo>
                  <a:pt x="0" y="403958"/>
                </a:lnTo>
                <a:lnTo>
                  <a:pt x="2788588" y="403958"/>
                </a:lnTo>
                <a:lnTo>
                  <a:pt x="2790509" y="398595"/>
                </a:lnTo>
                <a:cubicBezTo>
                  <a:pt x="2839475" y="209361"/>
                  <a:pt x="2816643" y="53298"/>
                  <a:pt x="2665553" y="0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prstClr val="white"/>
              </a:solidFill>
              <a:latin typeface="Cambria"/>
            </a:endParaRPr>
          </a:p>
        </p:txBody>
      </p:sp>
      <p:sp>
        <p:nvSpPr>
          <p:cNvPr id="41" name="Полилиния 21"/>
          <p:cNvSpPr/>
          <p:nvPr/>
        </p:nvSpPr>
        <p:spPr>
          <a:xfrm flipH="1">
            <a:off x="0" y="5903853"/>
            <a:ext cx="9168122" cy="954147"/>
          </a:xfrm>
          <a:custGeom>
            <a:avLst/>
            <a:gdLst>
              <a:gd name="connsiteX0" fmla="*/ 6200016 w 9168122"/>
              <a:gd name="connsiteY0" fmla="*/ 742 h 954147"/>
              <a:gd name="connsiteX1" fmla="*/ 69331 w 9168122"/>
              <a:gd name="connsiteY1" fmla="*/ 915697 h 954147"/>
              <a:gd name="connsiteX2" fmla="*/ 0 w 9168122"/>
              <a:gd name="connsiteY2" fmla="*/ 954147 h 954147"/>
              <a:gd name="connsiteX3" fmla="*/ 9168122 w 9168122"/>
              <a:gd name="connsiteY3" fmla="*/ 954147 h 954147"/>
              <a:gd name="connsiteX4" fmla="*/ 9168122 w 9168122"/>
              <a:gd name="connsiteY4" fmla="*/ 445610 h 954147"/>
              <a:gd name="connsiteX5" fmla="*/ 9098829 w 9168122"/>
              <a:gd name="connsiteY5" fmla="*/ 412514 h 954147"/>
              <a:gd name="connsiteX6" fmla="*/ 6200016 w 9168122"/>
              <a:gd name="connsiteY6" fmla="*/ 742 h 954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68122" h="954147">
                <a:moveTo>
                  <a:pt x="6200016" y="742"/>
                </a:moveTo>
                <a:cubicBezTo>
                  <a:pt x="3908340" y="-19993"/>
                  <a:pt x="1196643" y="396644"/>
                  <a:pt x="69331" y="915697"/>
                </a:cubicBezTo>
                <a:lnTo>
                  <a:pt x="0" y="954147"/>
                </a:lnTo>
                <a:lnTo>
                  <a:pt x="9168122" y="954147"/>
                </a:lnTo>
                <a:lnTo>
                  <a:pt x="9168122" y="445610"/>
                </a:lnTo>
                <a:lnTo>
                  <a:pt x="9098829" y="412514"/>
                </a:lnTo>
                <a:cubicBezTo>
                  <a:pt x="8414059" y="133988"/>
                  <a:pt x="7360931" y="11246"/>
                  <a:pt x="6200016" y="742"/>
                </a:cubicBezTo>
                <a:close/>
              </a:path>
            </a:pathLst>
          </a:custGeom>
          <a:blipFill dpi="0" rotWithShape="1">
            <a:blip r:embed="rId6" cstate="print">
              <a:extLst/>
            </a:blip>
            <a:srcRect/>
            <a:tile tx="0" ty="0" sx="100000" sy="100000" flip="x" algn="ctr"/>
          </a:blip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prstClr val="white"/>
              </a:solidFill>
              <a:latin typeface="Cambria"/>
            </a:endParaRPr>
          </a:p>
        </p:txBody>
      </p:sp>
      <p:grpSp>
        <p:nvGrpSpPr>
          <p:cNvPr id="42" name="Группа 38"/>
          <p:cNvGrpSpPr>
            <a:grpSpLocks/>
          </p:cNvGrpSpPr>
          <p:nvPr/>
        </p:nvGrpSpPr>
        <p:grpSpPr bwMode="auto">
          <a:xfrm rot="359119" flipH="1">
            <a:off x="3532188" y="4467225"/>
            <a:ext cx="749300" cy="255588"/>
            <a:chOff x="11572034" y="6157344"/>
            <a:chExt cx="478917" cy="163826"/>
          </a:xfrm>
        </p:grpSpPr>
        <p:sp>
          <p:nvSpPr>
            <p:cNvPr id="43" name="Сердце 4"/>
            <p:cNvSpPr/>
            <p:nvPr/>
          </p:nvSpPr>
          <p:spPr>
            <a:xfrm rot="15055303">
              <a:off x="11903309" y="6100365"/>
              <a:ext cx="126176" cy="202931"/>
            </a:xfrm>
            <a:custGeom>
              <a:avLst/>
              <a:gdLst>
                <a:gd name="connsiteX0" fmla="*/ 364474 w 728947"/>
                <a:gd name="connsiteY0" fmla="*/ 179598 h 718390"/>
                <a:gd name="connsiteX1" fmla="*/ 364474 w 728947"/>
                <a:gd name="connsiteY1" fmla="*/ 718390 h 718390"/>
                <a:gd name="connsiteX2" fmla="*/ 364474 w 728947"/>
                <a:gd name="connsiteY2" fmla="*/ 179598 h 718390"/>
                <a:gd name="connsiteX0" fmla="*/ 361463 w 734293"/>
                <a:gd name="connsiteY0" fmla="*/ 139527 h 867177"/>
                <a:gd name="connsiteX1" fmla="*/ 369674 w 734293"/>
                <a:gd name="connsiteY1" fmla="*/ 867177 h 867177"/>
                <a:gd name="connsiteX2" fmla="*/ 361463 w 734293"/>
                <a:gd name="connsiteY2" fmla="*/ 139527 h 867177"/>
                <a:gd name="connsiteX0" fmla="*/ 358764 w 734330"/>
                <a:gd name="connsiteY0" fmla="*/ 126880 h 954872"/>
                <a:gd name="connsiteX1" fmla="*/ 370902 w 734330"/>
                <a:gd name="connsiteY1" fmla="*/ 954872 h 954872"/>
                <a:gd name="connsiteX2" fmla="*/ 358764 w 734330"/>
                <a:gd name="connsiteY2" fmla="*/ 126880 h 954872"/>
                <a:gd name="connsiteX0" fmla="*/ 370778 w 746346"/>
                <a:gd name="connsiteY0" fmla="*/ 126880 h 954872"/>
                <a:gd name="connsiteX1" fmla="*/ 382916 w 746346"/>
                <a:gd name="connsiteY1" fmla="*/ 954872 h 954872"/>
                <a:gd name="connsiteX2" fmla="*/ 370778 w 746346"/>
                <a:gd name="connsiteY2" fmla="*/ 126880 h 954872"/>
                <a:gd name="connsiteX0" fmla="*/ 370780 w 760917"/>
                <a:gd name="connsiteY0" fmla="*/ 54449 h 882441"/>
                <a:gd name="connsiteX1" fmla="*/ 382918 w 760917"/>
                <a:gd name="connsiteY1" fmla="*/ 882441 h 882441"/>
                <a:gd name="connsiteX2" fmla="*/ 370780 w 760917"/>
                <a:gd name="connsiteY2" fmla="*/ 54449 h 882441"/>
                <a:gd name="connsiteX0" fmla="*/ 363681 w 761060"/>
                <a:gd name="connsiteY0" fmla="*/ 66431 h 758355"/>
                <a:gd name="connsiteX1" fmla="*/ 386446 w 761060"/>
                <a:gd name="connsiteY1" fmla="*/ 758355 h 758355"/>
                <a:gd name="connsiteX2" fmla="*/ 363681 w 761060"/>
                <a:gd name="connsiteY2" fmla="*/ 66431 h 758355"/>
                <a:gd name="connsiteX0" fmla="*/ 363681 w 759155"/>
                <a:gd name="connsiteY0" fmla="*/ 120565 h 812489"/>
                <a:gd name="connsiteX1" fmla="*/ 386446 w 759155"/>
                <a:gd name="connsiteY1" fmla="*/ 812489 h 812489"/>
                <a:gd name="connsiteX2" fmla="*/ 363681 w 759155"/>
                <a:gd name="connsiteY2" fmla="*/ 120565 h 812489"/>
                <a:gd name="connsiteX0" fmla="*/ 359155 w 754629"/>
                <a:gd name="connsiteY0" fmla="*/ 120565 h 812489"/>
                <a:gd name="connsiteX1" fmla="*/ 381920 w 754629"/>
                <a:gd name="connsiteY1" fmla="*/ 812489 h 812489"/>
                <a:gd name="connsiteX2" fmla="*/ 359155 w 754629"/>
                <a:gd name="connsiteY2" fmla="*/ 120565 h 812489"/>
                <a:gd name="connsiteX0" fmla="*/ 351339 w 754876"/>
                <a:gd name="connsiteY0" fmla="*/ 110133 h 884706"/>
                <a:gd name="connsiteX1" fmla="*/ 385803 w 754876"/>
                <a:gd name="connsiteY1" fmla="*/ 884704 h 884706"/>
                <a:gd name="connsiteX2" fmla="*/ 351339 w 754876"/>
                <a:gd name="connsiteY2" fmla="*/ 110133 h 884706"/>
                <a:gd name="connsiteX0" fmla="*/ 351339 w 690209"/>
                <a:gd name="connsiteY0" fmla="*/ 121660 h 896233"/>
                <a:gd name="connsiteX1" fmla="*/ 385803 w 690209"/>
                <a:gd name="connsiteY1" fmla="*/ 896231 h 896233"/>
                <a:gd name="connsiteX2" fmla="*/ 351339 w 690209"/>
                <a:gd name="connsiteY2" fmla="*/ 121660 h 896233"/>
                <a:gd name="connsiteX0" fmla="*/ 329925 w 691289"/>
                <a:gd name="connsiteY0" fmla="*/ 108889 h 985974"/>
                <a:gd name="connsiteX1" fmla="*/ 397021 w 691289"/>
                <a:gd name="connsiteY1" fmla="*/ 985972 h 985974"/>
                <a:gd name="connsiteX2" fmla="*/ 329925 w 691289"/>
                <a:gd name="connsiteY2" fmla="*/ 108889 h 985974"/>
                <a:gd name="connsiteX0" fmla="*/ 329925 w 703699"/>
                <a:gd name="connsiteY0" fmla="*/ 95415 h 972500"/>
                <a:gd name="connsiteX1" fmla="*/ 397021 w 703699"/>
                <a:gd name="connsiteY1" fmla="*/ 972498 h 972500"/>
                <a:gd name="connsiteX2" fmla="*/ 329925 w 703699"/>
                <a:gd name="connsiteY2" fmla="*/ 95415 h 972500"/>
                <a:gd name="connsiteX0" fmla="*/ 356118 w 729892"/>
                <a:gd name="connsiteY0" fmla="*/ 19806 h 896891"/>
                <a:gd name="connsiteX1" fmla="*/ 423214 w 729892"/>
                <a:gd name="connsiteY1" fmla="*/ 896889 h 896891"/>
                <a:gd name="connsiteX2" fmla="*/ 356118 w 729892"/>
                <a:gd name="connsiteY2" fmla="*/ 19806 h 896891"/>
                <a:gd name="connsiteX0" fmla="*/ 344253 w 731388"/>
                <a:gd name="connsiteY0" fmla="*/ 15349 h 1030179"/>
                <a:gd name="connsiteX1" fmla="*/ 430847 w 731388"/>
                <a:gd name="connsiteY1" fmla="*/ 1030178 h 1030179"/>
                <a:gd name="connsiteX2" fmla="*/ 344253 w 731388"/>
                <a:gd name="connsiteY2" fmla="*/ 15349 h 1030179"/>
                <a:gd name="connsiteX0" fmla="*/ 344253 w 627938"/>
                <a:gd name="connsiteY0" fmla="*/ 17854 h 1032684"/>
                <a:gd name="connsiteX1" fmla="*/ 430847 w 627938"/>
                <a:gd name="connsiteY1" fmla="*/ 1032683 h 1032684"/>
                <a:gd name="connsiteX2" fmla="*/ 344253 w 627938"/>
                <a:gd name="connsiteY2" fmla="*/ 17854 h 1032684"/>
                <a:gd name="connsiteX0" fmla="*/ 344253 w 701197"/>
                <a:gd name="connsiteY0" fmla="*/ 14639 h 1029469"/>
                <a:gd name="connsiteX1" fmla="*/ 430847 w 701197"/>
                <a:gd name="connsiteY1" fmla="*/ 1029468 h 1029469"/>
                <a:gd name="connsiteX2" fmla="*/ 344253 w 701197"/>
                <a:gd name="connsiteY2" fmla="*/ 14639 h 1029469"/>
                <a:gd name="connsiteX0" fmla="*/ 352223 w 702327"/>
                <a:gd name="connsiteY0" fmla="*/ 13937 h 1064004"/>
                <a:gd name="connsiteX1" fmla="*/ 425685 w 702327"/>
                <a:gd name="connsiteY1" fmla="*/ 1064003 h 1064004"/>
                <a:gd name="connsiteX2" fmla="*/ 352223 w 702327"/>
                <a:gd name="connsiteY2" fmla="*/ 13937 h 1064004"/>
                <a:gd name="connsiteX0" fmla="*/ 352223 w 704458"/>
                <a:gd name="connsiteY0" fmla="*/ 13937 h 1064004"/>
                <a:gd name="connsiteX1" fmla="*/ 425685 w 704458"/>
                <a:gd name="connsiteY1" fmla="*/ 1064003 h 1064004"/>
                <a:gd name="connsiteX2" fmla="*/ 352223 w 704458"/>
                <a:gd name="connsiteY2" fmla="*/ 13937 h 1064004"/>
                <a:gd name="connsiteX0" fmla="*/ 392536 w 744771"/>
                <a:gd name="connsiteY0" fmla="*/ 3135 h 1053202"/>
                <a:gd name="connsiteX1" fmla="*/ 465998 w 744771"/>
                <a:gd name="connsiteY1" fmla="*/ 1053201 h 1053202"/>
                <a:gd name="connsiteX2" fmla="*/ 392536 w 744771"/>
                <a:gd name="connsiteY2" fmla="*/ 3135 h 1053202"/>
                <a:gd name="connsiteX0" fmla="*/ 378416 w 743916"/>
                <a:gd name="connsiteY0" fmla="*/ 3093 h 1061280"/>
                <a:gd name="connsiteX1" fmla="*/ 477199 w 743916"/>
                <a:gd name="connsiteY1" fmla="*/ 1061280 h 1061280"/>
                <a:gd name="connsiteX2" fmla="*/ 378416 w 743916"/>
                <a:gd name="connsiteY2" fmla="*/ 3093 h 1061280"/>
                <a:gd name="connsiteX0" fmla="*/ 378416 w 666878"/>
                <a:gd name="connsiteY0" fmla="*/ 3093 h 1061280"/>
                <a:gd name="connsiteX1" fmla="*/ 477199 w 666878"/>
                <a:gd name="connsiteY1" fmla="*/ 1061280 h 1061280"/>
                <a:gd name="connsiteX2" fmla="*/ 378416 w 666878"/>
                <a:gd name="connsiteY2" fmla="*/ 3093 h 1061280"/>
                <a:gd name="connsiteX0" fmla="*/ 378416 w 711925"/>
                <a:gd name="connsiteY0" fmla="*/ 3093 h 1061280"/>
                <a:gd name="connsiteX1" fmla="*/ 477199 w 711925"/>
                <a:gd name="connsiteY1" fmla="*/ 1061280 h 1061280"/>
                <a:gd name="connsiteX2" fmla="*/ 378416 w 711925"/>
                <a:gd name="connsiteY2" fmla="*/ 3093 h 106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25" h="1061280">
                  <a:moveTo>
                    <a:pt x="378416" y="3093"/>
                  </a:moveTo>
                  <a:cubicBezTo>
                    <a:pt x="967030" y="121659"/>
                    <a:pt x="628090" y="555599"/>
                    <a:pt x="477199" y="1061280"/>
                  </a:cubicBezTo>
                  <a:cubicBezTo>
                    <a:pt x="-266935" y="522488"/>
                    <a:pt x="-13065" y="-47086"/>
                    <a:pt x="378416" y="3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44" name="Сердце 4"/>
            <p:cNvSpPr/>
            <p:nvPr/>
          </p:nvSpPr>
          <p:spPr>
            <a:xfrm rot="7354892" flipH="1">
              <a:off x="11610582" y="6128927"/>
              <a:ext cx="126176" cy="202931"/>
            </a:xfrm>
            <a:custGeom>
              <a:avLst/>
              <a:gdLst>
                <a:gd name="connsiteX0" fmla="*/ 364474 w 728947"/>
                <a:gd name="connsiteY0" fmla="*/ 179598 h 718390"/>
                <a:gd name="connsiteX1" fmla="*/ 364474 w 728947"/>
                <a:gd name="connsiteY1" fmla="*/ 718390 h 718390"/>
                <a:gd name="connsiteX2" fmla="*/ 364474 w 728947"/>
                <a:gd name="connsiteY2" fmla="*/ 179598 h 718390"/>
                <a:gd name="connsiteX0" fmla="*/ 361463 w 734293"/>
                <a:gd name="connsiteY0" fmla="*/ 139527 h 867177"/>
                <a:gd name="connsiteX1" fmla="*/ 369674 w 734293"/>
                <a:gd name="connsiteY1" fmla="*/ 867177 h 867177"/>
                <a:gd name="connsiteX2" fmla="*/ 361463 w 734293"/>
                <a:gd name="connsiteY2" fmla="*/ 139527 h 867177"/>
                <a:gd name="connsiteX0" fmla="*/ 358764 w 734330"/>
                <a:gd name="connsiteY0" fmla="*/ 126880 h 954872"/>
                <a:gd name="connsiteX1" fmla="*/ 370902 w 734330"/>
                <a:gd name="connsiteY1" fmla="*/ 954872 h 954872"/>
                <a:gd name="connsiteX2" fmla="*/ 358764 w 734330"/>
                <a:gd name="connsiteY2" fmla="*/ 126880 h 954872"/>
                <a:gd name="connsiteX0" fmla="*/ 370778 w 746346"/>
                <a:gd name="connsiteY0" fmla="*/ 126880 h 954872"/>
                <a:gd name="connsiteX1" fmla="*/ 382916 w 746346"/>
                <a:gd name="connsiteY1" fmla="*/ 954872 h 954872"/>
                <a:gd name="connsiteX2" fmla="*/ 370778 w 746346"/>
                <a:gd name="connsiteY2" fmla="*/ 126880 h 954872"/>
                <a:gd name="connsiteX0" fmla="*/ 370780 w 760917"/>
                <a:gd name="connsiteY0" fmla="*/ 54449 h 882441"/>
                <a:gd name="connsiteX1" fmla="*/ 382918 w 760917"/>
                <a:gd name="connsiteY1" fmla="*/ 882441 h 882441"/>
                <a:gd name="connsiteX2" fmla="*/ 370780 w 760917"/>
                <a:gd name="connsiteY2" fmla="*/ 54449 h 882441"/>
                <a:gd name="connsiteX0" fmla="*/ 363681 w 761060"/>
                <a:gd name="connsiteY0" fmla="*/ 66431 h 758355"/>
                <a:gd name="connsiteX1" fmla="*/ 386446 w 761060"/>
                <a:gd name="connsiteY1" fmla="*/ 758355 h 758355"/>
                <a:gd name="connsiteX2" fmla="*/ 363681 w 761060"/>
                <a:gd name="connsiteY2" fmla="*/ 66431 h 758355"/>
                <a:gd name="connsiteX0" fmla="*/ 363681 w 759155"/>
                <a:gd name="connsiteY0" fmla="*/ 120565 h 812489"/>
                <a:gd name="connsiteX1" fmla="*/ 386446 w 759155"/>
                <a:gd name="connsiteY1" fmla="*/ 812489 h 812489"/>
                <a:gd name="connsiteX2" fmla="*/ 363681 w 759155"/>
                <a:gd name="connsiteY2" fmla="*/ 120565 h 812489"/>
                <a:gd name="connsiteX0" fmla="*/ 359155 w 754629"/>
                <a:gd name="connsiteY0" fmla="*/ 120565 h 812489"/>
                <a:gd name="connsiteX1" fmla="*/ 381920 w 754629"/>
                <a:gd name="connsiteY1" fmla="*/ 812489 h 812489"/>
                <a:gd name="connsiteX2" fmla="*/ 359155 w 754629"/>
                <a:gd name="connsiteY2" fmla="*/ 120565 h 812489"/>
                <a:gd name="connsiteX0" fmla="*/ 351339 w 754876"/>
                <a:gd name="connsiteY0" fmla="*/ 110133 h 884706"/>
                <a:gd name="connsiteX1" fmla="*/ 385803 w 754876"/>
                <a:gd name="connsiteY1" fmla="*/ 884704 h 884706"/>
                <a:gd name="connsiteX2" fmla="*/ 351339 w 754876"/>
                <a:gd name="connsiteY2" fmla="*/ 110133 h 884706"/>
                <a:gd name="connsiteX0" fmla="*/ 351339 w 690209"/>
                <a:gd name="connsiteY0" fmla="*/ 121660 h 896233"/>
                <a:gd name="connsiteX1" fmla="*/ 385803 w 690209"/>
                <a:gd name="connsiteY1" fmla="*/ 896231 h 896233"/>
                <a:gd name="connsiteX2" fmla="*/ 351339 w 690209"/>
                <a:gd name="connsiteY2" fmla="*/ 121660 h 896233"/>
                <a:gd name="connsiteX0" fmla="*/ 329925 w 691289"/>
                <a:gd name="connsiteY0" fmla="*/ 108889 h 985974"/>
                <a:gd name="connsiteX1" fmla="*/ 397021 w 691289"/>
                <a:gd name="connsiteY1" fmla="*/ 985972 h 985974"/>
                <a:gd name="connsiteX2" fmla="*/ 329925 w 691289"/>
                <a:gd name="connsiteY2" fmla="*/ 108889 h 985974"/>
                <a:gd name="connsiteX0" fmla="*/ 329925 w 703699"/>
                <a:gd name="connsiteY0" fmla="*/ 95415 h 972500"/>
                <a:gd name="connsiteX1" fmla="*/ 397021 w 703699"/>
                <a:gd name="connsiteY1" fmla="*/ 972498 h 972500"/>
                <a:gd name="connsiteX2" fmla="*/ 329925 w 703699"/>
                <a:gd name="connsiteY2" fmla="*/ 95415 h 972500"/>
                <a:gd name="connsiteX0" fmla="*/ 356118 w 729892"/>
                <a:gd name="connsiteY0" fmla="*/ 19806 h 896891"/>
                <a:gd name="connsiteX1" fmla="*/ 423214 w 729892"/>
                <a:gd name="connsiteY1" fmla="*/ 896889 h 896891"/>
                <a:gd name="connsiteX2" fmla="*/ 356118 w 729892"/>
                <a:gd name="connsiteY2" fmla="*/ 19806 h 896891"/>
                <a:gd name="connsiteX0" fmla="*/ 344253 w 731388"/>
                <a:gd name="connsiteY0" fmla="*/ 15349 h 1030179"/>
                <a:gd name="connsiteX1" fmla="*/ 430847 w 731388"/>
                <a:gd name="connsiteY1" fmla="*/ 1030178 h 1030179"/>
                <a:gd name="connsiteX2" fmla="*/ 344253 w 731388"/>
                <a:gd name="connsiteY2" fmla="*/ 15349 h 1030179"/>
                <a:gd name="connsiteX0" fmla="*/ 344253 w 627938"/>
                <a:gd name="connsiteY0" fmla="*/ 17854 h 1032684"/>
                <a:gd name="connsiteX1" fmla="*/ 430847 w 627938"/>
                <a:gd name="connsiteY1" fmla="*/ 1032683 h 1032684"/>
                <a:gd name="connsiteX2" fmla="*/ 344253 w 627938"/>
                <a:gd name="connsiteY2" fmla="*/ 17854 h 1032684"/>
                <a:gd name="connsiteX0" fmla="*/ 344253 w 701197"/>
                <a:gd name="connsiteY0" fmla="*/ 14639 h 1029469"/>
                <a:gd name="connsiteX1" fmla="*/ 430847 w 701197"/>
                <a:gd name="connsiteY1" fmla="*/ 1029468 h 1029469"/>
                <a:gd name="connsiteX2" fmla="*/ 344253 w 701197"/>
                <a:gd name="connsiteY2" fmla="*/ 14639 h 1029469"/>
                <a:gd name="connsiteX0" fmla="*/ 352223 w 702327"/>
                <a:gd name="connsiteY0" fmla="*/ 13937 h 1064004"/>
                <a:gd name="connsiteX1" fmla="*/ 425685 w 702327"/>
                <a:gd name="connsiteY1" fmla="*/ 1064003 h 1064004"/>
                <a:gd name="connsiteX2" fmla="*/ 352223 w 702327"/>
                <a:gd name="connsiteY2" fmla="*/ 13937 h 1064004"/>
                <a:gd name="connsiteX0" fmla="*/ 352223 w 704458"/>
                <a:gd name="connsiteY0" fmla="*/ 13937 h 1064004"/>
                <a:gd name="connsiteX1" fmla="*/ 425685 w 704458"/>
                <a:gd name="connsiteY1" fmla="*/ 1064003 h 1064004"/>
                <a:gd name="connsiteX2" fmla="*/ 352223 w 704458"/>
                <a:gd name="connsiteY2" fmla="*/ 13937 h 1064004"/>
                <a:gd name="connsiteX0" fmla="*/ 392536 w 744771"/>
                <a:gd name="connsiteY0" fmla="*/ 3135 h 1053202"/>
                <a:gd name="connsiteX1" fmla="*/ 465998 w 744771"/>
                <a:gd name="connsiteY1" fmla="*/ 1053201 h 1053202"/>
                <a:gd name="connsiteX2" fmla="*/ 392536 w 744771"/>
                <a:gd name="connsiteY2" fmla="*/ 3135 h 1053202"/>
                <a:gd name="connsiteX0" fmla="*/ 378416 w 743916"/>
                <a:gd name="connsiteY0" fmla="*/ 3093 h 1061280"/>
                <a:gd name="connsiteX1" fmla="*/ 477199 w 743916"/>
                <a:gd name="connsiteY1" fmla="*/ 1061280 h 1061280"/>
                <a:gd name="connsiteX2" fmla="*/ 378416 w 743916"/>
                <a:gd name="connsiteY2" fmla="*/ 3093 h 1061280"/>
                <a:gd name="connsiteX0" fmla="*/ 378416 w 666878"/>
                <a:gd name="connsiteY0" fmla="*/ 3093 h 1061280"/>
                <a:gd name="connsiteX1" fmla="*/ 477199 w 666878"/>
                <a:gd name="connsiteY1" fmla="*/ 1061280 h 1061280"/>
                <a:gd name="connsiteX2" fmla="*/ 378416 w 666878"/>
                <a:gd name="connsiteY2" fmla="*/ 3093 h 1061280"/>
                <a:gd name="connsiteX0" fmla="*/ 378416 w 711925"/>
                <a:gd name="connsiteY0" fmla="*/ 3093 h 1061280"/>
                <a:gd name="connsiteX1" fmla="*/ 477199 w 711925"/>
                <a:gd name="connsiteY1" fmla="*/ 1061280 h 1061280"/>
                <a:gd name="connsiteX2" fmla="*/ 378416 w 711925"/>
                <a:gd name="connsiteY2" fmla="*/ 3093 h 106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25" h="1061280">
                  <a:moveTo>
                    <a:pt x="378416" y="3093"/>
                  </a:moveTo>
                  <a:cubicBezTo>
                    <a:pt x="967030" y="121659"/>
                    <a:pt x="628090" y="555599"/>
                    <a:pt x="477199" y="1061280"/>
                  </a:cubicBezTo>
                  <a:cubicBezTo>
                    <a:pt x="-266935" y="522488"/>
                    <a:pt x="-13065" y="-47086"/>
                    <a:pt x="378416" y="3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45" name="Полилиния 41"/>
            <p:cNvSpPr/>
            <p:nvPr/>
          </p:nvSpPr>
          <p:spPr>
            <a:xfrm>
              <a:off x="11753451" y="6231901"/>
              <a:ext cx="59865" cy="74282"/>
            </a:xfrm>
            <a:custGeom>
              <a:avLst/>
              <a:gdLst>
                <a:gd name="connsiteX0" fmla="*/ 0 w 353082"/>
                <a:gd name="connsiteY0" fmla="*/ 0 h 295603"/>
                <a:gd name="connsiteX1" fmla="*/ 353082 w 353082"/>
                <a:gd name="connsiteY1" fmla="*/ 238125 h 295603"/>
                <a:gd name="connsiteX2" fmla="*/ 320238 w 353082"/>
                <a:gd name="connsiteY2" fmla="*/ 295603 h 295603"/>
                <a:gd name="connsiteX3" fmla="*/ 8212 w 353082"/>
                <a:gd name="connsiteY3" fmla="*/ 65690 h 295603"/>
                <a:gd name="connsiteX4" fmla="*/ 0 w 353082"/>
                <a:gd name="connsiteY4" fmla="*/ 0 h 295603"/>
                <a:gd name="connsiteX0" fmla="*/ 0 w 353082"/>
                <a:gd name="connsiteY0" fmla="*/ 0 h 238125"/>
                <a:gd name="connsiteX1" fmla="*/ 353082 w 353082"/>
                <a:gd name="connsiteY1" fmla="*/ 238125 h 238125"/>
                <a:gd name="connsiteX2" fmla="*/ 79476 w 353082"/>
                <a:gd name="connsiteY2" fmla="*/ 119270 h 238125"/>
                <a:gd name="connsiteX3" fmla="*/ 8212 w 353082"/>
                <a:gd name="connsiteY3" fmla="*/ 65690 h 238125"/>
                <a:gd name="connsiteX4" fmla="*/ 0 w 353082"/>
                <a:gd name="connsiteY4" fmla="*/ 0 h 238125"/>
                <a:gd name="connsiteX0" fmla="*/ 0 w 85191"/>
                <a:gd name="connsiteY0" fmla="*/ 0 h 119270"/>
                <a:gd name="connsiteX1" fmla="*/ 85191 w 85191"/>
                <a:gd name="connsiteY1" fmla="*/ 95702 h 119270"/>
                <a:gd name="connsiteX2" fmla="*/ 79476 w 85191"/>
                <a:gd name="connsiteY2" fmla="*/ 119270 h 119270"/>
                <a:gd name="connsiteX3" fmla="*/ 8212 w 85191"/>
                <a:gd name="connsiteY3" fmla="*/ 65690 h 119270"/>
                <a:gd name="connsiteX4" fmla="*/ 0 w 85191"/>
                <a:gd name="connsiteY4" fmla="*/ 0 h 119270"/>
                <a:gd name="connsiteX0" fmla="*/ 0 w 85191"/>
                <a:gd name="connsiteY0" fmla="*/ 0 h 105706"/>
                <a:gd name="connsiteX1" fmla="*/ 85191 w 85191"/>
                <a:gd name="connsiteY1" fmla="*/ 82138 h 105706"/>
                <a:gd name="connsiteX2" fmla="*/ 79476 w 85191"/>
                <a:gd name="connsiteY2" fmla="*/ 105706 h 105706"/>
                <a:gd name="connsiteX3" fmla="*/ 8212 w 85191"/>
                <a:gd name="connsiteY3" fmla="*/ 52126 h 105706"/>
                <a:gd name="connsiteX4" fmla="*/ 0 w 85191"/>
                <a:gd name="connsiteY4" fmla="*/ 0 h 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91" h="105706">
                  <a:moveTo>
                    <a:pt x="0" y="0"/>
                  </a:moveTo>
                  <a:lnTo>
                    <a:pt x="85191" y="82138"/>
                  </a:lnTo>
                  <a:lnTo>
                    <a:pt x="79476" y="105706"/>
                  </a:lnTo>
                  <a:lnTo>
                    <a:pt x="8212" y="5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46" name="Полилиния 51"/>
            <p:cNvSpPr/>
            <p:nvPr/>
          </p:nvSpPr>
          <p:spPr>
            <a:xfrm rot="944818" flipH="1">
              <a:off x="11807675" y="6230441"/>
              <a:ext cx="59864" cy="74281"/>
            </a:xfrm>
            <a:custGeom>
              <a:avLst/>
              <a:gdLst>
                <a:gd name="connsiteX0" fmla="*/ 0 w 353082"/>
                <a:gd name="connsiteY0" fmla="*/ 0 h 295603"/>
                <a:gd name="connsiteX1" fmla="*/ 353082 w 353082"/>
                <a:gd name="connsiteY1" fmla="*/ 238125 h 295603"/>
                <a:gd name="connsiteX2" fmla="*/ 320238 w 353082"/>
                <a:gd name="connsiteY2" fmla="*/ 295603 h 295603"/>
                <a:gd name="connsiteX3" fmla="*/ 8212 w 353082"/>
                <a:gd name="connsiteY3" fmla="*/ 65690 h 295603"/>
                <a:gd name="connsiteX4" fmla="*/ 0 w 353082"/>
                <a:gd name="connsiteY4" fmla="*/ 0 h 295603"/>
                <a:gd name="connsiteX0" fmla="*/ 0 w 353082"/>
                <a:gd name="connsiteY0" fmla="*/ 0 h 238125"/>
                <a:gd name="connsiteX1" fmla="*/ 353082 w 353082"/>
                <a:gd name="connsiteY1" fmla="*/ 238125 h 238125"/>
                <a:gd name="connsiteX2" fmla="*/ 79476 w 353082"/>
                <a:gd name="connsiteY2" fmla="*/ 119270 h 238125"/>
                <a:gd name="connsiteX3" fmla="*/ 8212 w 353082"/>
                <a:gd name="connsiteY3" fmla="*/ 65690 h 238125"/>
                <a:gd name="connsiteX4" fmla="*/ 0 w 353082"/>
                <a:gd name="connsiteY4" fmla="*/ 0 h 238125"/>
                <a:gd name="connsiteX0" fmla="*/ 0 w 85191"/>
                <a:gd name="connsiteY0" fmla="*/ 0 h 119270"/>
                <a:gd name="connsiteX1" fmla="*/ 85191 w 85191"/>
                <a:gd name="connsiteY1" fmla="*/ 95702 h 119270"/>
                <a:gd name="connsiteX2" fmla="*/ 79476 w 85191"/>
                <a:gd name="connsiteY2" fmla="*/ 119270 h 119270"/>
                <a:gd name="connsiteX3" fmla="*/ 8212 w 85191"/>
                <a:gd name="connsiteY3" fmla="*/ 65690 h 119270"/>
                <a:gd name="connsiteX4" fmla="*/ 0 w 85191"/>
                <a:gd name="connsiteY4" fmla="*/ 0 h 119270"/>
                <a:gd name="connsiteX0" fmla="*/ 0 w 85191"/>
                <a:gd name="connsiteY0" fmla="*/ 0 h 105706"/>
                <a:gd name="connsiteX1" fmla="*/ 85191 w 85191"/>
                <a:gd name="connsiteY1" fmla="*/ 82138 h 105706"/>
                <a:gd name="connsiteX2" fmla="*/ 79476 w 85191"/>
                <a:gd name="connsiteY2" fmla="*/ 105706 h 105706"/>
                <a:gd name="connsiteX3" fmla="*/ 8212 w 85191"/>
                <a:gd name="connsiteY3" fmla="*/ 52126 h 105706"/>
                <a:gd name="connsiteX4" fmla="*/ 0 w 85191"/>
                <a:gd name="connsiteY4" fmla="*/ 0 h 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91" h="105706">
                  <a:moveTo>
                    <a:pt x="0" y="0"/>
                  </a:moveTo>
                  <a:lnTo>
                    <a:pt x="85191" y="82138"/>
                  </a:lnTo>
                  <a:lnTo>
                    <a:pt x="79476" y="105706"/>
                  </a:lnTo>
                  <a:lnTo>
                    <a:pt x="8212" y="5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67400" y="381000"/>
            <a:ext cx="5480050" cy="3048000"/>
          </a:xfrm>
        </p:spPr>
        <p:txBody>
          <a:bodyPr>
            <a:normAutofit/>
          </a:bodyPr>
          <a:lstStyle>
            <a:lvl1pPr>
              <a:defRPr sz="52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867400" y="3581401"/>
            <a:ext cx="5480050" cy="76200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19200" y="1904999"/>
            <a:ext cx="4572000" cy="40386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400800" y="1904999"/>
            <a:ext cx="4572000" cy="40386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95D759-55DB-4518-A989-3580D36A8666}" type="datetimeFigureOut">
              <a:rPr lang="ru-RU"/>
              <a:pPr>
                <a:defRPr/>
              </a:pPr>
              <a:t>28.03.2018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7B0F0-D63D-4AB7-808B-ED5F40C8FC3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19200" y="1905000"/>
            <a:ext cx="4572000" cy="685800"/>
          </a:xfrm>
        </p:spPr>
        <p:txBody>
          <a:bodyPr anchor="ctr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19200" y="2666999"/>
            <a:ext cx="4572000" cy="32766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400800" y="1905000"/>
            <a:ext cx="4572000" cy="685800"/>
          </a:xfrm>
        </p:spPr>
        <p:txBody>
          <a:bodyPr anchor="ctr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400800" y="2666999"/>
            <a:ext cx="4572000" cy="32766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7C26B7-6103-4574-9B0C-7D973CC35804}" type="datetimeFigureOut">
              <a:rPr lang="ru-RU"/>
              <a:pPr>
                <a:defRPr/>
              </a:pPr>
              <a:t>28.03.2018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03130B-8079-49E7-9928-B7FB3C34E86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6FCD0B-EDD3-4479-AEE2-AB79E7E3326C}" type="datetimeFigureOut">
              <a:rPr lang="ru-RU"/>
              <a:pPr>
                <a:defRPr/>
              </a:pPr>
              <a:t>28.03.2018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6DB94C-C54D-41A4-ADAF-9E44773FCB4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8D1702-624A-4936-8130-7DED5DD4FACA}" type="datetimeFigureOut">
              <a:rPr lang="ru-RU"/>
              <a:pPr>
                <a:defRPr/>
              </a:pPr>
              <a:t>28.03.2018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7EAE1-F09D-4052-B2CE-7523C85845B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372600" y="381000"/>
            <a:ext cx="1600200" cy="5562600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19200" y="381000"/>
            <a:ext cx="7848600" cy="5562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CC1216-CD3D-485C-9318-9E9D5359BFC1}" type="datetimeFigureOut">
              <a:rPr lang="ru-RU"/>
              <a:pPr>
                <a:defRPr/>
              </a:pPr>
              <a:t>28.03.2018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E90459-A3AF-4582-8D6D-2D725571A6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олилиния 26"/>
          <p:cNvSpPr/>
          <p:nvPr userDrawn="1"/>
        </p:nvSpPr>
        <p:spPr bwMode="white">
          <a:xfrm rot="5188121">
            <a:off x="10268744" y="4847432"/>
            <a:ext cx="2154237" cy="1809750"/>
          </a:xfrm>
          <a:custGeom>
            <a:avLst/>
            <a:gdLst>
              <a:gd name="connsiteX0" fmla="*/ 2980 w 2155040"/>
              <a:gd name="connsiteY0" fmla="*/ 591891 h 1799604"/>
              <a:gd name="connsiteX1" fmla="*/ 264327 w 2155040"/>
              <a:gd name="connsiteY1" fmla="*/ 174767 h 1799604"/>
              <a:gd name="connsiteX2" fmla="*/ 167153 w 2155040"/>
              <a:gd name="connsiteY2" fmla="*/ 15546 h 1799604"/>
              <a:gd name="connsiteX3" fmla="*/ 163079 w 2155040"/>
              <a:gd name="connsiteY3" fmla="*/ 0 h 1799604"/>
              <a:gd name="connsiteX4" fmla="*/ 2155040 w 2155040"/>
              <a:gd name="connsiteY4" fmla="*/ 122926 h 1799604"/>
              <a:gd name="connsiteX5" fmla="*/ 2155040 w 2155040"/>
              <a:gd name="connsiteY5" fmla="*/ 1389474 h 1799604"/>
              <a:gd name="connsiteX6" fmla="*/ 2154712 w 2155040"/>
              <a:gd name="connsiteY6" fmla="*/ 1394798 h 1799604"/>
              <a:gd name="connsiteX7" fmla="*/ 2126657 w 2155040"/>
              <a:gd name="connsiteY7" fmla="*/ 1493853 h 1799604"/>
              <a:gd name="connsiteX8" fmla="*/ 1093797 w 2155040"/>
              <a:gd name="connsiteY8" fmla="*/ 1200294 h 1799604"/>
              <a:gd name="connsiteX9" fmla="*/ 2980 w 2155040"/>
              <a:gd name="connsiteY9" fmla="*/ 591891 h 1799604"/>
              <a:gd name="connsiteX0" fmla="*/ 2980 w 2212139"/>
              <a:gd name="connsiteY0" fmla="*/ 591891 h 1799604"/>
              <a:gd name="connsiteX1" fmla="*/ 264327 w 2212139"/>
              <a:gd name="connsiteY1" fmla="*/ 174767 h 1799604"/>
              <a:gd name="connsiteX2" fmla="*/ 167153 w 2212139"/>
              <a:gd name="connsiteY2" fmla="*/ 15546 h 1799604"/>
              <a:gd name="connsiteX3" fmla="*/ 163079 w 2212139"/>
              <a:gd name="connsiteY3" fmla="*/ 0 h 1799604"/>
              <a:gd name="connsiteX4" fmla="*/ 2155040 w 2212139"/>
              <a:gd name="connsiteY4" fmla="*/ 122926 h 1799604"/>
              <a:gd name="connsiteX5" fmla="*/ 2155040 w 2212139"/>
              <a:gd name="connsiteY5" fmla="*/ 1389474 h 1799604"/>
              <a:gd name="connsiteX6" fmla="*/ 2126657 w 2212139"/>
              <a:gd name="connsiteY6" fmla="*/ 1493853 h 1799604"/>
              <a:gd name="connsiteX7" fmla="*/ 1093797 w 2212139"/>
              <a:gd name="connsiteY7" fmla="*/ 1200294 h 1799604"/>
              <a:gd name="connsiteX8" fmla="*/ 2980 w 2212139"/>
              <a:gd name="connsiteY8" fmla="*/ 591891 h 1799604"/>
              <a:gd name="connsiteX0" fmla="*/ 2980 w 2155040"/>
              <a:gd name="connsiteY0" fmla="*/ 591891 h 1799604"/>
              <a:gd name="connsiteX1" fmla="*/ 264327 w 2155040"/>
              <a:gd name="connsiteY1" fmla="*/ 174767 h 1799604"/>
              <a:gd name="connsiteX2" fmla="*/ 167153 w 2155040"/>
              <a:gd name="connsiteY2" fmla="*/ 15546 h 1799604"/>
              <a:gd name="connsiteX3" fmla="*/ 163079 w 2155040"/>
              <a:gd name="connsiteY3" fmla="*/ 0 h 1799604"/>
              <a:gd name="connsiteX4" fmla="*/ 2155040 w 2155040"/>
              <a:gd name="connsiteY4" fmla="*/ 122926 h 1799604"/>
              <a:gd name="connsiteX5" fmla="*/ 2126657 w 2155040"/>
              <a:gd name="connsiteY5" fmla="*/ 1493853 h 1799604"/>
              <a:gd name="connsiteX6" fmla="*/ 1093797 w 2155040"/>
              <a:gd name="connsiteY6" fmla="*/ 1200294 h 1799604"/>
              <a:gd name="connsiteX7" fmla="*/ 2980 w 2155040"/>
              <a:gd name="connsiteY7" fmla="*/ 591891 h 1799604"/>
              <a:gd name="connsiteX0" fmla="*/ 2980 w 2155040"/>
              <a:gd name="connsiteY0" fmla="*/ 591891 h 1809820"/>
              <a:gd name="connsiteX1" fmla="*/ 264327 w 2155040"/>
              <a:gd name="connsiteY1" fmla="*/ 174767 h 1809820"/>
              <a:gd name="connsiteX2" fmla="*/ 167153 w 2155040"/>
              <a:gd name="connsiteY2" fmla="*/ 15546 h 1809820"/>
              <a:gd name="connsiteX3" fmla="*/ 163079 w 2155040"/>
              <a:gd name="connsiteY3" fmla="*/ 0 h 1809820"/>
              <a:gd name="connsiteX4" fmla="*/ 2155040 w 2155040"/>
              <a:gd name="connsiteY4" fmla="*/ 122926 h 1809820"/>
              <a:gd name="connsiteX5" fmla="*/ 2087456 w 2155040"/>
              <a:gd name="connsiteY5" fmla="*/ 1510520 h 1809820"/>
              <a:gd name="connsiteX6" fmla="*/ 1093797 w 2155040"/>
              <a:gd name="connsiteY6" fmla="*/ 1200294 h 1809820"/>
              <a:gd name="connsiteX7" fmla="*/ 2980 w 2155040"/>
              <a:gd name="connsiteY7" fmla="*/ 591891 h 1809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55040" h="1809820">
                <a:moveTo>
                  <a:pt x="2980" y="591891"/>
                </a:moveTo>
                <a:cubicBezTo>
                  <a:pt x="18927" y="429188"/>
                  <a:pt x="99680" y="276305"/>
                  <a:pt x="264327" y="174767"/>
                </a:cubicBezTo>
                <a:cubicBezTo>
                  <a:pt x="218534" y="121629"/>
                  <a:pt x="186774" y="68269"/>
                  <a:pt x="167153" y="15546"/>
                </a:cubicBezTo>
                <a:lnTo>
                  <a:pt x="163079" y="0"/>
                </a:lnTo>
                <a:lnTo>
                  <a:pt x="2155040" y="122926"/>
                </a:lnTo>
                <a:lnTo>
                  <a:pt x="2087456" y="1510520"/>
                </a:lnTo>
                <a:cubicBezTo>
                  <a:pt x="1888251" y="1977649"/>
                  <a:pt x="913558" y="1915442"/>
                  <a:pt x="1093797" y="1200294"/>
                </a:cubicBezTo>
                <a:cubicBezTo>
                  <a:pt x="490546" y="1656501"/>
                  <a:pt x="-44862" y="1080001"/>
                  <a:pt x="2980" y="5918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7" name="Полилиния 16"/>
          <p:cNvSpPr>
            <a:spLocks/>
          </p:cNvSpPr>
          <p:nvPr userDrawn="1"/>
        </p:nvSpPr>
        <p:spPr bwMode="auto">
          <a:xfrm>
            <a:off x="11836400" y="5540375"/>
            <a:ext cx="223838" cy="1104900"/>
          </a:xfrm>
          <a:custGeom>
            <a:avLst/>
            <a:gdLst>
              <a:gd name="T0" fmla="*/ 37 w 72"/>
              <a:gd name="T1" fmla="*/ 128 h 353"/>
              <a:gd name="T2" fmla="*/ 36 w 72"/>
              <a:gd name="T3" fmla="*/ 128 h 353"/>
              <a:gd name="T4" fmla="*/ 37 w 72"/>
              <a:gd name="T5" fmla="*/ 101 h 353"/>
              <a:gd name="T6" fmla="*/ 62 w 72"/>
              <a:gd name="T7" fmla="*/ 81 h 353"/>
              <a:gd name="T8" fmla="*/ 35 w 72"/>
              <a:gd name="T9" fmla="*/ 63 h 353"/>
              <a:gd name="T10" fmla="*/ 33 w 72"/>
              <a:gd name="T11" fmla="*/ 36 h 353"/>
              <a:gd name="T12" fmla="*/ 47 w 72"/>
              <a:gd name="T13" fmla="*/ 16 h 353"/>
              <a:gd name="T14" fmla="*/ 24 w 72"/>
              <a:gd name="T15" fmla="*/ 2 h 353"/>
              <a:gd name="T16" fmla="*/ 5 w 72"/>
              <a:gd name="T17" fmla="*/ 22 h 353"/>
              <a:gd name="T18" fmla="*/ 26 w 72"/>
              <a:gd name="T19" fmla="*/ 37 h 353"/>
              <a:gd name="T20" fmla="*/ 28 w 72"/>
              <a:gd name="T21" fmla="*/ 63 h 353"/>
              <a:gd name="T22" fmla="*/ 6 w 72"/>
              <a:gd name="T23" fmla="*/ 82 h 353"/>
              <a:gd name="T24" fmla="*/ 30 w 72"/>
              <a:gd name="T25" fmla="*/ 101 h 353"/>
              <a:gd name="T26" fmla="*/ 29 w 72"/>
              <a:gd name="T27" fmla="*/ 128 h 353"/>
              <a:gd name="T28" fmla="*/ 0 w 72"/>
              <a:gd name="T29" fmla="*/ 148 h 353"/>
              <a:gd name="T30" fmla="*/ 27 w 72"/>
              <a:gd name="T31" fmla="*/ 170 h 353"/>
              <a:gd name="T32" fmla="*/ 6 w 72"/>
              <a:gd name="T33" fmla="*/ 352 h 353"/>
              <a:gd name="T34" fmla="*/ 13 w 72"/>
              <a:gd name="T35" fmla="*/ 353 h 353"/>
              <a:gd name="T36" fmla="*/ 34 w 72"/>
              <a:gd name="T37" fmla="*/ 171 h 353"/>
              <a:gd name="T38" fmla="*/ 35 w 72"/>
              <a:gd name="T39" fmla="*/ 171 h 353"/>
              <a:gd name="T40" fmla="*/ 71 w 72"/>
              <a:gd name="T41" fmla="*/ 152 h 353"/>
              <a:gd name="T42" fmla="*/ 37 w 72"/>
              <a:gd name="T43" fmla="*/ 128 h 3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72" h="353">
                <a:moveTo>
                  <a:pt x="37" y="128"/>
                </a:moveTo>
                <a:cubicBezTo>
                  <a:pt x="37" y="128"/>
                  <a:pt x="36" y="128"/>
                  <a:pt x="36" y="128"/>
                </a:cubicBezTo>
                <a:cubicBezTo>
                  <a:pt x="36" y="119"/>
                  <a:pt x="37" y="110"/>
                  <a:pt x="37" y="101"/>
                </a:cubicBezTo>
                <a:cubicBezTo>
                  <a:pt x="51" y="100"/>
                  <a:pt x="62" y="91"/>
                  <a:pt x="62" y="81"/>
                </a:cubicBezTo>
                <a:cubicBezTo>
                  <a:pt x="61" y="71"/>
                  <a:pt x="50" y="63"/>
                  <a:pt x="35" y="63"/>
                </a:cubicBezTo>
                <a:cubicBezTo>
                  <a:pt x="35" y="54"/>
                  <a:pt x="34" y="45"/>
                  <a:pt x="33" y="36"/>
                </a:cubicBezTo>
                <a:cubicBezTo>
                  <a:pt x="42" y="33"/>
                  <a:pt x="48" y="25"/>
                  <a:pt x="47" y="16"/>
                </a:cubicBezTo>
                <a:cubicBezTo>
                  <a:pt x="46" y="7"/>
                  <a:pt x="35" y="0"/>
                  <a:pt x="24" y="2"/>
                </a:cubicBezTo>
                <a:cubicBezTo>
                  <a:pt x="12" y="3"/>
                  <a:pt x="4" y="12"/>
                  <a:pt x="5" y="22"/>
                </a:cubicBezTo>
                <a:cubicBezTo>
                  <a:pt x="6" y="31"/>
                  <a:pt x="15" y="38"/>
                  <a:pt x="26" y="37"/>
                </a:cubicBezTo>
                <a:cubicBezTo>
                  <a:pt x="27" y="46"/>
                  <a:pt x="28" y="55"/>
                  <a:pt x="28" y="63"/>
                </a:cubicBezTo>
                <a:cubicBezTo>
                  <a:pt x="15" y="65"/>
                  <a:pt x="5" y="73"/>
                  <a:pt x="6" y="82"/>
                </a:cubicBezTo>
                <a:cubicBezTo>
                  <a:pt x="6" y="92"/>
                  <a:pt x="16" y="100"/>
                  <a:pt x="30" y="101"/>
                </a:cubicBezTo>
                <a:cubicBezTo>
                  <a:pt x="30" y="110"/>
                  <a:pt x="30" y="119"/>
                  <a:pt x="29" y="128"/>
                </a:cubicBezTo>
                <a:cubicBezTo>
                  <a:pt x="13" y="130"/>
                  <a:pt x="1" y="137"/>
                  <a:pt x="0" y="148"/>
                </a:cubicBezTo>
                <a:cubicBezTo>
                  <a:pt x="0" y="158"/>
                  <a:pt x="11" y="167"/>
                  <a:pt x="27" y="170"/>
                </a:cubicBezTo>
                <a:cubicBezTo>
                  <a:pt x="22" y="230"/>
                  <a:pt x="12" y="291"/>
                  <a:pt x="6" y="352"/>
                </a:cubicBezTo>
                <a:cubicBezTo>
                  <a:pt x="13" y="353"/>
                  <a:pt x="13" y="353"/>
                  <a:pt x="13" y="353"/>
                </a:cubicBezTo>
                <a:cubicBezTo>
                  <a:pt x="18" y="292"/>
                  <a:pt x="29" y="231"/>
                  <a:pt x="34" y="171"/>
                </a:cubicBezTo>
                <a:cubicBezTo>
                  <a:pt x="34" y="171"/>
                  <a:pt x="34" y="171"/>
                  <a:pt x="35" y="171"/>
                </a:cubicBezTo>
                <a:cubicBezTo>
                  <a:pt x="54" y="172"/>
                  <a:pt x="71" y="163"/>
                  <a:pt x="71" y="152"/>
                </a:cubicBezTo>
                <a:cubicBezTo>
                  <a:pt x="72" y="140"/>
                  <a:pt x="57" y="130"/>
                  <a:pt x="37" y="12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  <p:sp>
        <p:nvSpPr>
          <p:cNvPr id="18" name="Полилиния 17"/>
          <p:cNvSpPr/>
          <p:nvPr userDrawn="1"/>
        </p:nvSpPr>
        <p:spPr>
          <a:xfrm>
            <a:off x="11576050" y="5545138"/>
            <a:ext cx="90488" cy="1008062"/>
          </a:xfrm>
          <a:custGeom>
            <a:avLst/>
            <a:gdLst>
              <a:gd name="connsiteX0" fmla="*/ 123265 w 324971"/>
              <a:gd name="connsiteY0" fmla="*/ 0 h 2459692"/>
              <a:gd name="connsiteX1" fmla="*/ 162486 w 324971"/>
              <a:gd name="connsiteY1" fmla="*/ 1731309 h 2459692"/>
              <a:gd name="connsiteX2" fmla="*/ 0 w 324971"/>
              <a:gd name="connsiteY2" fmla="*/ 1585633 h 2459692"/>
              <a:gd name="connsiteX3" fmla="*/ 145677 w 324971"/>
              <a:gd name="connsiteY3" fmla="*/ 1776133 h 2459692"/>
              <a:gd name="connsiteX4" fmla="*/ 196103 w 324971"/>
              <a:gd name="connsiteY4" fmla="*/ 2459692 h 2459692"/>
              <a:gd name="connsiteX5" fmla="*/ 252133 w 324971"/>
              <a:gd name="connsiteY5" fmla="*/ 2448486 h 2459692"/>
              <a:gd name="connsiteX6" fmla="*/ 184897 w 324971"/>
              <a:gd name="connsiteY6" fmla="*/ 1753721 h 2459692"/>
              <a:gd name="connsiteX7" fmla="*/ 324971 w 324971"/>
              <a:gd name="connsiteY7" fmla="*/ 1630456 h 2459692"/>
              <a:gd name="connsiteX8" fmla="*/ 179294 w 324971"/>
              <a:gd name="connsiteY8" fmla="*/ 1697692 h 2459692"/>
              <a:gd name="connsiteX9" fmla="*/ 123265 w 324971"/>
              <a:gd name="connsiteY9" fmla="*/ 0 h 245969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92517 w 324971"/>
              <a:gd name="connsiteY6" fmla="*/ 176896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38488 h 2482940"/>
              <a:gd name="connsiteX1" fmla="*/ 147246 w 324971"/>
              <a:gd name="connsiteY1" fmla="*/ 1697407 h 2482940"/>
              <a:gd name="connsiteX2" fmla="*/ 0 w 324971"/>
              <a:gd name="connsiteY2" fmla="*/ 1658411 h 2482940"/>
              <a:gd name="connsiteX3" fmla="*/ 138057 w 324971"/>
              <a:gd name="connsiteY3" fmla="*/ 1757471 h 2482940"/>
              <a:gd name="connsiteX4" fmla="*/ 192293 w 324971"/>
              <a:gd name="connsiteY4" fmla="*/ 2482940 h 2482940"/>
              <a:gd name="connsiteX5" fmla="*/ 225463 w 324971"/>
              <a:gd name="connsiteY5" fmla="*/ 2479354 h 2482940"/>
              <a:gd name="connsiteX6" fmla="*/ 184897 w 324971"/>
              <a:gd name="connsiteY6" fmla="*/ 1780779 h 2482940"/>
              <a:gd name="connsiteX7" fmla="*/ 324971 w 324971"/>
              <a:gd name="connsiteY7" fmla="*/ 1687994 h 2482940"/>
              <a:gd name="connsiteX8" fmla="*/ 198344 w 324971"/>
              <a:gd name="connsiteY8" fmla="*/ 1728560 h 2482940"/>
              <a:gd name="connsiteX9" fmla="*/ 182432 w 324971"/>
              <a:gd name="connsiteY9" fmla="*/ 626349 h 2482940"/>
              <a:gd name="connsiteX10" fmla="*/ 123265 w 324971"/>
              <a:gd name="connsiteY10" fmla="*/ 38488 h 2482940"/>
              <a:gd name="connsiteX0" fmla="*/ 123265 w 324971"/>
              <a:gd name="connsiteY0" fmla="*/ 163279 h 2607731"/>
              <a:gd name="connsiteX1" fmla="*/ 147246 w 324971"/>
              <a:gd name="connsiteY1" fmla="*/ 1822198 h 2607731"/>
              <a:gd name="connsiteX2" fmla="*/ 0 w 324971"/>
              <a:gd name="connsiteY2" fmla="*/ 1783202 h 2607731"/>
              <a:gd name="connsiteX3" fmla="*/ 138057 w 324971"/>
              <a:gd name="connsiteY3" fmla="*/ 1882262 h 2607731"/>
              <a:gd name="connsiteX4" fmla="*/ 192293 w 324971"/>
              <a:gd name="connsiteY4" fmla="*/ 2607731 h 2607731"/>
              <a:gd name="connsiteX5" fmla="*/ 225463 w 324971"/>
              <a:gd name="connsiteY5" fmla="*/ 2604145 h 2607731"/>
              <a:gd name="connsiteX6" fmla="*/ 184897 w 324971"/>
              <a:gd name="connsiteY6" fmla="*/ 1905570 h 2607731"/>
              <a:gd name="connsiteX7" fmla="*/ 324971 w 324971"/>
              <a:gd name="connsiteY7" fmla="*/ 1812785 h 2607731"/>
              <a:gd name="connsiteX8" fmla="*/ 198344 w 324971"/>
              <a:gd name="connsiteY8" fmla="*/ 1853351 h 2607731"/>
              <a:gd name="connsiteX9" fmla="*/ 174812 w 324971"/>
              <a:gd name="connsiteY9" fmla="*/ 183450 h 2607731"/>
              <a:gd name="connsiteX10" fmla="*/ 123265 w 324971"/>
              <a:gd name="connsiteY10" fmla="*/ 163279 h 2607731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74812 w 324971"/>
              <a:gd name="connsiteY9" fmla="*/ 20171 h 2444452"/>
              <a:gd name="connsiteX10" fmla="*/ 123265 w 324971"/>
              <a:gd name="connsiteY10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59572 w 324971"/>
              <a:gd name="connsiteY9" fmla="*/ 23981 h 2444452"/>
              <a:gd name="connsiteX10" fmla="*/ 123265 w 324971"/>
              <a:gd name="connsiteY10" fmla="*/ 0 h 244445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2324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83104 w 321161"/>
              <a:gd name="connsiteY8" fmla="*/ 166721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881 w 349749"/>
              <a:gd name="connsiteY0" fmla="*/ 1042821 h 2420473"/>
              <a:gd name="connsiteX1" fmla="*/ 175834 w 349749"/>
              <a:gd name="connsiteY1" fmla="*/ 1634940 h 2420473"/>
              <a:gd name="connsiteX2" fmla="*/ 28588 w 349749"/>
              <a:gd name="connsiteY2" fmla="*/ 1595944 h 2420473"/>
              <a:gd name="connsiteX3" fmla="*/ 166645 w 349749"/>
              <a:gd name="connsiteY3" fmla="*/ 1695004 h 2420473"/>
              <a:gd name="connsiteX4" fmla="*/ 220881 w 349749"/>
              <a:gd name="connsiteY4" fmla="*/ 2420473 h 2420473"/>
              <a:gd name="connsiteX5" fmla="*/ 254051 w 349749"/>
              <a:gd name="connsiteY5" fmla="*/ 2416887 h 2420473"/>
              <a:gd name="connsiteX6" fmla="*/ 213485 w 349749"/>
              <a:gd name="connsiteY6" fmla="*/ 1706882 h 2420473"/>
              <a:gd name="connsiteX7" fmla="*/ 349749 w 349749"/>
              <a:gd name="connsiteY7" fmla="*/ 1610287 h 2420473"/>
              <a:gd name="connsiteX8" fmla="*/ 211692 w 349749"/>
              <a:gd name="connsiteY8" fmla="*/ 1662283 h 2420473"/>
              <a:gd name="connsiteX9" fmla="*/ 188160 w 349749"/>
              <a:gd name="connsiteY9" fmla="*/ 2 h 2420473"/>
              <a:gd name="connsiteX10" fmla="*/ 881 w 349749"/>
              <a:gd name="connsiteY10" fmla="*/ 1042821 h 2420473"/>
              <a:gd name="connsiteX0" fmla="*/ 881 w 349749"/>
              <a:gd name="connsiteY0" fmla="*/ 0 h 1377652"/>
              <a:gd name="connsiteX1" fmla="*/ 175834 w 349749"/>
              <a:gd name="connsiteY1" fmla="*/ 592119 h 1377652"/>
              <a:gd name="connsiteX2" fmla="*/ 28588 w 349749"/>
              <a:gd name="connsiteY2" fmla="*/ 553123 h 1377652"/>
              <a:gd name="connsiteX3" fmla="*/ 166645 w 349749"/>
              <a:gd name="connsiteY3" fmla="*/ 652183 h 1377652"/>
              <a:gd name="connsiteX4" fmla="*/ 220881 w 349749"/>
              <a:gd name="connsiteY4" fmla="*/ 1377652 h 1377652"/>
              <a:gd name="connsiteX5" fmla="*/ 254051 w 349749"/>
              <a:gd name="connsiteY5" fmla="*/ 1374066 h 1377652"/>
              <a:gd name="connsiteX6" fmla="*/ 213485 w 349749"/>
              <a:gd name="connsiteY6" fmla="*/ 664061 h 1377652"/>
              <a:gd name="connsiteX7" fmla="*/ 349749 w 349749"/>
              <a:gd name="connsiteY7" fmla="*/ 567466 h 1377652"/>
              <a:gd name="connsiteX8" fmla="*/ 211692 w 349749"/>
              <a:gd name="connsiteY8" fmla="*/ 619462 h 1377652"/>
              <a:gd name="connsiteX9" fmla="*/ 200066 w 349749"/>
              <a:gd name="connsiteY9" fmla="*/ 40650 h 1377652"/>
              <a:gd name="connsiteX10" fmla="*/ 881 w 349749"/>
              <a:gd name="connsiteY10" fmla="*/ 0 h 1377652"/>
              <a:gd name="connsiteX0" fmla="*/ 0 w 348868"/>
              <a:gd name="connsiteY0" fmla="*/ 0 h 1377652"/>
              <a:gd name="connsiteX1" fmla="*/ 174953 w 348868"/>
              <a:gd name="connsiteY1" fmla="*/ 592119 h 1377652"/>
              <a:gd name="connsiteX2" fmla="*/ 27707 w 348868"/>
              <a:gd name="connsiteY2" fmla="*/ 553123 h 1377652"/>
              <a:gd name="connsiteX3" fmla="*/ 165764 w 348868"/>
              <a:gd name="connsiteY3" fmla="*/ 652183 h 1377652"/>
              <a:gd name="connsiteX4" fmla="*/ 220000 w 348868"/>
              <a:gd name="connsiteY4" fmla="*/ 1377652 h 1377652"/>
              <a:gd name="connsiteX5" fmla="*/ 253170 w 348868"/>
              <a:gd name="connsiteY5" fmla="*/ 1374066 h 1377652"/>
              <a:gd name="connsiteX6" fmla="*/ 212604 w 348868"/>
              <a:gd name="connsiteY6" fmla="*/ 664061 h 1377652"/>
              <a:gd name="connsiteX7" fmla="*/ 348868 w 348868"/>
              <a:gd name="connsiteY7" fmla="*/ 567466 h 1377652"/>
              <a:gd name="connsiteX8" fmla="*/ 210811 w 348868"/>
              <a:gd name="connsiteY8" fmla="*/ 619462 h 1377652"/>
              <a:gd name="connsiteX9" fmla="*/ 199185 w 348868"/>
              <a:gd name="connsiteY9" fmla="*/ 40650 h 1377652"/>
              <a:gd name="connsiteX10" fmla="*/ 0 w 348868"/>
              <a:gd name="connsiteY10" fmla="*/ 0 h 1377652"/>
              <a:gd name="connsiteX0" fmla="*/ 115168 w 321161"/>
              <a:gd name="connsiteY0" fmla="*/ 30845 h 1337060"/>
              <a:gd name="connsiteX1" fmla="*/ 147246 w 321161"/>
              <a:gd name="connsiteY1" fmla="*/ 551527 h 1337060"/>
              <a:gd name="connsiteX2" fmla="*/ 0 w 321161"/>
              <a:gd name="connsiteY2" fmla="*/ 512531 h 1337060"/>
              <a:gd name="connsiteX3" fmla="*/ 138057 w 321161"/>
              <a:gd name="connsiteY3" fmla="*/ 611591 h 1337060"/>
              <a:gd name="connsiteX4" fmla="*/ 192293 w 321161"/>
              <a:gd name="connsiteY4" fmla="*/ 1337060 h 1337060"/>
              <a:gd name="connsiteX5" fmla="*/ 225463 w 321161"/>
              <a:gd name="connsiteY5" fmla="*/ 1333474 h 1337060"/>
              <a:gd name="connsiteX6" fmla="*/ 184897 w 321161"/>
              <a:gd name="connsiteY6" fmla="*/ 623469 h 1337060"/>
              <a:gd name="connsiteX7" fmla="*/ 321161 w 321161"/>
              <a:gd name="connsiteY7" fmla="*/ 526874 h 1337060"/>
              <a:gd name="connsiteX8" fmla="*/ 183104 w 321161"/>
              <a:gd name="connsiteY8" fmla="*/ 578870 h 1337060"/>
              <a:gd name="connsiteX9" fmla="*/ 171478 w 321161"/>
              <a:gd name="connsiteY9" fmla="*/ 58 h 1337060"/>
              <a:gd name="connsiteX10" fmla="*/ 115168 w 321161"/>
              <a:gd name="connsiteY10" fmla="*/ 30845 h 1337060"/>
              <a:gd name="connsiteX0" fmla="*/ 115168 w 321161"/>
              <a:gd name="connsiteY0" fmla="*/ 292732 h 1337009"/>
              <a:gd name="connsiteX1" fmla="*/ 147246 w 321161"/>
              <a:gd name="connsiteY1" fmla="*/ 551476 h 1337009"/>
              <a:gd name="connsiteX2" fmla="*/ 0 w 321161"/>
              <a:gd name="connsiteY2" fmla="*/ 512480 h 1337009"/>
              <a:gd name="connsiteX3" fmla="*/ 138057 w 321161"/>
              <a:gd name="connsiteY3" fmla="*/ 611540 h 1337009"/>
              <a:gd name="connsiteX4" fmla="*/ 192293 w 321161"/>
              <a:gd name="connsiteY4" fmla="*/ 1337009 h 1337009"/>
              <a:gd name="connsiteX5" fmla="*/ 225463 w 321161"/>
              <a:gd name="connsiteY5" fmla="*/ 1333423 h 1337009"/>
              <a:gd name="connsiteX6" fmla="*/ 184897 w 321161"/>
              <a:gd name="connsiteY6" fmla="*/ 623418 h 1337009"/>
              <a:gd name="connsiteX7" fmla="*/ 321161 w 321161"/>
              <a:gd name="connsiteY7" fmla="*/ 526823 h 1337009"/>
              <a:gd name="connsiteX8" fmla="*/ 183104 w 321161"/>
              <a:gd name="connsiteY8" fmla="*/ 578819 h 1337009"/>
              <a:gd name="connsiteX9" fmla="*/ 171478 w 321161"/>
              <a:gd name="connsiteY9" fmla="*/ 7 h 1337009"/>
              <a:gd name="connsiteX10" fmla="*/ 115168 w 321161"/>
              <a:gd name="connsiteY10" fmla="*/ 292732 h 1337009"/>
              <a:gd name="connsiteX0" fmla="*/ 115168 w 321161"/>
              <a:gd name="connsiteY0" fmla="*/ 0 h 1044277"/>
              <a:gd name="connsiteX1" fmla="*/ 147246 w 321161"/>
              <a:gd name="connsiteY1" fmla="*/ 258744 h 1044277"/>
              <a:gd name="connsiteX2" fmla="*/ 0 w 321161"/>
              <a:gd name="connsiteY2" fmla="*/ 219748 h 1044277"/>
              <a:gd name="connsiteX3" fmla="*/ 138057 w 321161"/>
              <a:gd name="connsiteY3" fmla="*/ 318808 h 1044277"/>
              <a:gd name="connsiteX4" fmla="*/ 192293 w 321161"/>
              <a:gd name="connsiteY4" fmla="*/ 1044277 h 1044277"/>
              <a:gd name="connsiteX5" fmla="*/ 225463 w 321161"/>
              <a:gd name="connsiteY5" fmla="*/ 1040691 h 1044277"/>
              <a:gd name="connsiteX6" fmla="*/ 184897 w 321161"/>
              <a:gd name="connsiteY6" fmla="*/ 330686 h 1044277"/>
              <a:gd name="connsiteX7" fmla="*/ 321161 w 321161"/>
              <a:gd name="connsiteY7" fmla="*/ 234091 h 1044277"/>
              <a:gd name="connsiteX8" fmla="*/ 183104 w 321161"/>
              <a:gd name="connsiteY8" fmla="*/ 286087 h 1044277"/>
              <a:gd name="connsiteX9" fmla="*/ 207197 w 321161"/>
              <a:gd name="connsiteY9" fmla="*/ 219244 h 1044277"/>
              <a:gd name="connsiteX10" fmla="*/ 115168 w 321161"/>
              <a:gd name="connsiteY10" fmla="*/ 0 h 1044277"/>
              <a:gd name="connsiteX0" fmla="*/ 115168 w 321281"/>
              <a:gd name="connsiteY0" fmla="*/ 0 h 1044277"/>
              <a:gd name="connsiteX1" fmla="*/ 147246 w 321281"/>
              <a:gd name="connsiteY1" fmla="*/ 258744 h 1044277"/>
              <a:gd name="connsiteX2" fmla="*/ 0 w 321281"/>
              <a:gd name="connsiteY2" fmla="*/ 219748 h 1044277"/>
              <a:gd name="connsiteX3" fmla="*/ 138057 w 321281"/>
              <a:gd name="connsiteY3" fmla="*/ 318808 h 1044277"/>
              <a:gd name="connsiteX4" fmla="*/ 192293 w 321281"/>
              <a:gd name="connsiteY4" fmla="*/ 1044277 h 1044277"/>
              <a:gd name="connsiteX5" fmla="*/ 225463 w 321281"/>
              <a:gd name="connsiteY5" fmla="*/ 1040691 h 1044277"/>
              <a:gd name="connsiteX6" fmla="*/ 184897 w 321281"/>
              <a:gd name="connsiteY6" fmla="*/ 330686 h 1044277"/>
              <a:gd name="connsiteX7" fmla="*/ 321161 w 321281"/>
              <a:gd name="connsiteY7" fmla="*/ 234091 h 1044277"/>
              <a:gd name="connsiteX8" fmla="*/ 207197 w 321281"/>
              <a:gd name="connsiteY8" fmla="*/ 219244 h 1044277"/>
              <a:gd name="connsiteX9" fmla="*/ 115168 w 321281"/>
              <a:gd name="connsiteY9" fmla="*/ 0 h 1044277"/>
              <a:gd name="connsiteX0" fmla="*/ 115168 w 321264"/>
              <a:gd name="connsiteY0" fmla="*/ 0 h 1044277"/>
              <a:gd name="connsiteX1" fmla="*/ 147246 w 321264"/>
              <a:gd name="connsiteY1" fmla="*/ 258744 h 1044277"/>
              <a:gd name="connsiteX2" fmla="*/ 0 w 321264"/>
              <a:gd name="connsiteY2" fmla="*/ 219748 h 1044277"/>
              <a:gd name="connsiteX3" fmla="*/ 138057 w 321264"/>
              <a:gd name="connsiteY3" fmla="*/ 318808 h 1044277"/>
              <a:gd name="connsiteX4" fmla="*/ 192293 w 321264"/>
              <a:gd name="connsiteY4" fmla="*/ 1044277 h 1044277"/>
              <a:gd name="connsiteX5" fmla="*/ 225463 w 321264"/>
              <a:gd name="connsiteY5" fmla="*/ 1040691 h 1044277"/>
              <a:gd name="connsiteX6" fmla="*/ 184897 w 321264"/>
              <a:gd name="connsiteY6" fmla="*/ 330686 h 1044277"/>
              <a:gd name="connsiteX7" fmla="*/ 321161 w 321264"/>
              <a:gd name="connsiteY7" fmla="*/ 234091 h 1044277"/>
              <a:gd name="connsiteX8" fmla="*/ 192910 w 321264"/>
              <a:gd name="connsiteY8" fmla="*/ 266869 h 1044277"/>
              <a:gd name="connsiteX9" fmla="*/ 115168 w 321264"/>
              <a:gd name="connsiteY9" fmla="*/ 0 h 1044277"/>
              <a:gd name="connsiteX0" fmla="*/ 115168 w 321264"/>
              <a:gd name="connsiteY0" fmla="*/ 2819 h 1047096"/>
              <a:gd name="connsiteX1" fmla="*/ 147246 w 321264"/>
              <a:gd name="connsiteY1" fmla="*/ 261563 h 1047096"/>
              <a:gd name="connsiteX2" fmla="*/ 0 w 321264"/>
              <a:gd name="connsiteY2" fmla="*/ 222567 h 1047096"/>
              <a:gd name="connsiteX3" fmla="*/ 138057 w 321264"/>
              <a:gd name="connsiteY3" fmla="*/ 321627 h 1047096"/>
              <a:gd name="connsiteX4" fmla="*/ 192293 w 321264"/>
              <a:gd name="connsiteY4" fmla="*/ 1047096 h 1047096"/>
              <a:gd name="connsiteX5" fmla="*/ 225463 w 321264"/>
              <a:gd name="connsiteY5" fmla="*/ 1043510 h 1047096"/>
              <a:gd name="connsiteX6" fmla="*/ 184897 w 321264"/>
              <a:gd name="connsiteY6" fmla="*/ 333505 h 1047096"/>
              <a:gd name="connsiteX7" fmla="*/ 321161 w 321264"/>
              <a:gd name="connsiteY7" fmla="*/ 236910 h 1047096"/>
              <a:gd name="connsiteX8" fmla="*/ 192910 w 321264"/>
              <a:gd name="connsiteY8" fmla="*/ 269688 h 1047096"/>
              <a:gd name="connsiteX9" fmla="*/ 147942 w 321264"/>
              <a:gd name="connsiteY9" fmla="*/ 132697 h 1047096"/>
              <a:gd name="connsiteX10" fmla="*/ 115168 w 321264"/>
              <a:gd name="connsiteY10" fmla="*/ 2819 h 1047096"/>
              <a:gd name="connsiteX0" fmla="*/ 115168 w 321264"/>
              <a:gd name="connsiteY0" fmla="*/ 8049 h 1052326"/>
              <a:gd name="connsiteX1" fmla="*/ 147246 w 321264"/>
              <a:gd name="connsiteY1" fmla="*/ 266793 h 1052326"/>
              <a:gd name="connsiteX2" fmla="*/ 0 w 321264"/>
              <a:gd name="connsiteY2" fmla="*/ 227797 h 1052326"/>
              <a:gd name="connsiteX3" fmla="*/ 138057 w 321264"/>
              <a:gd name="connsiteY3" fmla="*/ 326857 h 1052326"/>
              <a:gd name="connsiteX4" fmla="*/ 192293 w 321264"/>
              <a:gd name="connsiteY4" fmla="*/ 1052326 h 1052326"/>
              <a:gd name="connsiteX5" fmla="*/ 225463 w 321264"/>
              <a:gd name="connsiteY5" fmla="*/ 1048740 h 1052326"/>
              <a:gd name="connsiteX6" fmla="*/ 184897 w 321264"/>
              <a:gd name="connsiteY6" fmla="*/ 338735 h 1052326"/>
              <a:gd name="connsiteX7" fmla="*/ 321161 w 321264"/>
              <a:gd name="connsiteY7" fmla="*/ 242140 h 1052326"/>
              <a:gd name="connsiteX8" fmla="*/ 192910 w 321264"/>
              <a:gd name="connsiteY8" fmla="*/ 274918 h 1052326"/>
              <a:gd name="connsiteX9" fmla="*/ 159848 w 321264"/>
              <a:gd name="connsiteY9" fmla="*/ 54583 h 1052326"/>
              <a:gd name="connsiteX10" fmla="*/ 115168 w 321264"/>
              <a:gd name="connsiteY10" fmla="*/ 8049 h 1052326"/>
              <a:gd name="connsiteX0" fmla="*/ 134218 w 321264"/>
              <a:gd name="connsiteY0" fmla="*/ 29223 h 1021113"/>
              <a:gd name="connsiteX1" fmla="*/ 147246 w 321264"/>
              <a:gd name="connsiteY1" fmla="*/ 235580 h 1021113"/>
              <a:gd name="connsiteX2" fmla="*/ 0 w 321264"/>
              <a:gd name="connsiteY2" fmla="*/ 196584 h 1021113"/>
              <a:gd name="connsiteX3" fmla="*/ 138057 w 321264"/>
              <a:gd name="connsiteY3" fmla="*/ 295644 h 1021113"/>
              <a:gd name="connsiteX4" fmla="*/ 192293 w 321264"/>
              <a:gd name="connsiteY4" fmla="*/ 1021113 h 1021113"/>
              <a:gd name="connsiteX5" fmla="*/ 225463 w 321264"/>
              <a:gd name="connsiteY5" fmla="*/ 1017527 h 1021113"/>
              <a:gd name="connsiteX6" fmla="*/ 184897 w 321264"/>
              <a:gd name="connsiteY6" fmla="*/ 307522 h 1021113"/>
              <a:gd name="connsiteX7" fmla="*/ 321161 w 321264"/>
              <a:gd name="connsiteY7" fmla="*/ 210927 h 1021113"/>
              <a:gd name="connsiteX8" fmla="*/ 192910 w 321264"/>
              <a:gd name="connsiteY8" fmla="*/ 243705 h 1021113"/>
              <a:gd name="connsiteX9" fmla="*/ 159848 w 321264"/>
              <a:gd name="connsiteY9" fmla="*/ 23370 h 1021113"/>
              <a:gd name="connsiteX10" fmla="*/ 134218 w 321264"/>
              <a:gd name="connsiteY10" fmla="*/ 29223 h 1021113"/>
              <a:gd name="connsiteX0" fmla="*/ 134218 w 321264"/>
              <a:gd name="connsiteY0" fmla="*/ 29211 h 1021101"/>
              <a:gd name="connsiteX1" fmla="*/ 147246 w 321264"/>
              <a:gd name="connsiteY1" fmla="*/ 235568 h 1021101"/>
              <a:gd name="connsiteX2" fmla="*/ 0 w 321264"/>
              <a:gd name="connsiteY2" fmla="*/ 196572 h 1021101"/>
              <a:gd name="connsiteX3" fmla="*/ 138057 w 321264"/>
              <a:gd name="connsiteY3" fmla="*/ 295632 h 1021101"/>
              <a:gd name="connsiteX4" fmla="*/ 192293 w 321264"/>
              <a:gd name="connsiteY4" fmla="*/ 1021101 h 1021101"/>
              <a:gd name="connsiteX5" fmla="*/ 225463 w 321264"/>
              <a:gd name="connsiteY5" fmla="*/ 1017515 h 1021101"/>
              <a:gd name="connsiteX6" fmla="*/ 184897 w 321264"/>
              <a:gd name="connsiteY6" fmla="*/ 307510 h 1021101"/>
              <a:gd name="connsiteX7" fmla="*/ 321161 w 321264"/>
              <a:gd name="connsiteY7" fmla="*/ 210915 h 1021101"/>
              <a:gd name="connsiteX8" fmla="*/ 192910 w 321264"/>
              <a:gd name="connsiteY8" fmla="*/ 243693 h 1021101"/>
              <a:gd name="connsiteX9" fmla="*/ 159848 w 321264"/>
              <a:gd name="connsiteY9" fmla="*/ 23358 h 1021101"/>
              <a:gd name="connsiteX10" fmla="*/ 134218 w 321264"/>
              <a:gd name="connsiteY10" fmla="*/ 29211 h 1021101"/>
              <a:gd name="connsiteX0" fmla="*/ 134218 w 321264"/>
              <a:gd name="connsiteY0" fmla="*/ 5853 h 997743"/>
              <a:gd name="connsiteX1" fmla="*/ 147246 w 321264"/>
              <a:gd name="connsiteY1" fmla="*/ 212210 h 997743"/>
              <a:gd name="connsiteX2" fmla="*/ 0 w 321264"/>
              <a:gd name="connsiteY2" fmla="*/ 173214 h 997743"/>
              <a:gd name="connsiteX3" fmla="*/ 138057 w 321264"/>
              <a:gd name="connsiteY3" fmla="*/ 272274 h 997743"/>
              <a:gd name="connsiteX4" fmla="*/ 192293 w 321264"/>
              <a:gd name="connsiteY4" fmla="*/ 997743 h 997743"/>
              <a:gd name="connsiteX5" fmla="*/ 225463 w 321264"/>
              <a:gd name="connsiteY5" fmla="*/ 994157 h 997743"/>
              <a:gd name="connsiteX6" fmla="*/ 184897 w 321264"/>
              <a:gd name="connsiteY6" fmla="*/ 284152 h 997743"/>
              <a:gd name="connsiteX7" fmla="*/ 321161 w 321264"/>
              <a:gd name="connsiteY7" fmla="*/ 187557 h 997743"/>
              <a:gd name="connsiteX8" fmla="*/ 192910 w 321264"/>
              <a:gd name="connsiteY8" fmla="*/ 220335 h 997743"/>
              <a:gd name="connsiteX9" fmla="*/ 159848 w 321264"/>
              <a:gd name="connsiteY9" fmla="*/ 0 h 997743"/>
              <a:gd name="connsiteX10" fmla="*/ 134218 w 321264"/>
              <a:gd name="connsiteY10" fmla="*/ 5853 h 997743"/>
              <a:gd name="connsiteX0" fmla="*/ 134218 w 321259"/>
              <a:gd name="connsiteY0" fmla="*/ 5853 h 997743"/>
              <a:gd name="connsiteX1" fmla="*/ 147246 w 321259"/>
              <a:gd name="connsiteY1" fmla="*/ 212210 h 997743"/>
              <a:gd name="connsiteX2" fmla="*/ 0 w 321259"/>
              <a:gd name="connsiteY2" fmla="*/ 173214 h 997743"/>
              <a:gd name="connsiteX3" fmla="*/ 138057 w 321259"/>
              <a:gd name="connsiteY3" fmla="*/ 272274 h 997743"/>
              <a:gd name="connsiteX4" fmla="*/ 192293 w 321259"/>
              <a:gd name="connsiteY4" fmla="*/ 997743 h 997743"/>
              <a:gd name="connsiteX5" fmla="*/ 225463 w 321259"/>
              <a:gd name="connsiteY5" fmla="*/ 994157 h 997743"/>
              <a:gd name="connsiteX6" fmla="*/ 184897 w 321259"/>
              <a:gd name="connsiteY6" fmla="*/ 284152 h 997743"/>
              <a:gd name="connsiteX7" fmla="*/ 321161 w 321259"/>
              <a:gd name="connsiteY7" fmla="*/ 187557 h 997743"/>
              <a:gd name="connsiteX8" fmla="*/ 192910 w 321259"/>
              <a:gd name="connsiteY8" fmla="*/ 220335 h 997743"/>
              <a:gd name="connsiteX9" fmla="*/ 159848 w 321259"/>
              <a:gd name="connsiteY9" fmla="*/ 0 h 997743"/>
              <a:gd name="connsiteX10" fmla="*/ 134218 w 321259"/>
              <a:gd name="connsiteY10" fmla="*/ 5853 h 997743"/>
              <a:gd name="connsiteX0" fmla="*/ 134218 w 321259"/>
              <a:gd name="connsiteY0" fmla="*/ 5853 h 997743"/>
              <a:gd name="connsiteX1" fmla="*/ 147246 w 321259"/>
              <a:gd name="connsiteY1" fmla="*/ 212210 h 997743"/>
              <a:gd name="connsiteX2" fmla="*/ 0 w 321259"/>
              <a:gd name="connsiteY2" fmla="*/ 173214 h 997743"/>
              <a:gd name="connsiteX3" fmla="*/ 138057 w 321259"/>
              <a:gd name="connsiteY3" fmla="*/ 272274 h 997743"/>
              <a:gd name="connsiteX4" fmla="*/ 192293 w 321259"/>
              <a:gd name="connsiteY4" fmla="*/ 997743 h 997743"/>
              <a:gd name="connsiteX5" fmla="*/ 225463 w 321259"/>
              <a:gd name="connsiteY5" fmla="*/ 994157 h 997743"/>
              <a:gd name="connsiteX6" fmla="*/ 184897 w 321259"/>
              <a:gd name="connsiteY6" fmla="*/ 284152 h 997743"/>
              <a:gd name="connsiteX7" fmla="*/ 321161 w 321259"/>
              <a:gd name="connsiteY7" fmla="*/ 187557 h 997743"/>
              <a:gd name="connsiteX8" fmla="*/ 192910 w 321259"/>
              <a:gd name="connsiteY8" fmla="*/ 220335 h 997743"/>
              <a:gd name="connsiteX9" fmla="*/ 159848 w 321259"/>
              <a:gd name="connsiteY9" fmla="*/ 0 h 997743"/>
              <a:gd name="connsiteX10" fmla="*/ 134218 w 321259"/>
              <a:gd name="connsiteY10" fmla="*/ 5853 h 997743"/>
              <a:gd name="connsiteX0" fmla="*/ 134218 w 321247"/>
              <a:gd name="connsiteY0" fmla="*/ 5853 h 997743"/>
              <a:gd name="connsiteX1" fmla="*/ 147246 w 321247"/>
              <a:gd name="connsiteY1" fmla="*/ 212210 h 997743"/>
              <a:gd name="connsiteX2" fmla="*/ 0 w 321247"/>
              <a:gd name="connsiteY2" fmla="*/ 173214 h 997743"/>
              <a:gd name="connsiteX3" fmla="*/ 138057 w 321247"/>
              <a:gd name="connsiteY3" fmla="*/ 272274 h 997743"/>
              <a:gd name="connsiteX4" fmla="*/ 192293 w 321247"/>
              <a:gd name="connsiteY4" fmla="*/ 997743 h 997743"/>
              <a:gd name="connsiteX5" fmla="*/ 225463 w 321247"/>
              <a:gd name="connsiteY5" fmla="*/ 994157 h 997743"/>
              <a:gd name="connsiteX6" fmla="*/ 184897 w 321247"/>
              <a:gd name="connsiteY6" fmla="*/ 284152 h 997743"/>
              <a:gd name="connsiteX7" fmla="*/ 321161 w 321247"/>
              <a:gd name="connsiteY7" fmla="*/ 187557 h 997743"/>
              <a:gd name="connsiteX8" fmla="*/ 178623 w 321247"/>
              <a:gd name="connsiteY8" fmla="*/ 225097 h 997743"/>
              <a:gd name="connsiteX9" fmla="*/ 159848 w 321247"/>
              <a:gd name="connsiteY9" fmla="*/ 0 h 997743"/>
              <a:gd name="connsiteX10" fmla="*/ 134218 w 321247"/>
              <a:gd name="connsiteY10" fmla="*/ 5853 h 997743"/>
              <a:gd name="connsiteX0" fmla="*/ 134218 w 321247"/>
              <a:gd name="connsiteY0" fmla="*/ 5853 h 997743"/>
              <a:gd name="connsiteX1" fmla="*/ 147246 w 321247"/>
              <a:gd name="connsiteY1" fmla="*/ 212210 h 997743"/>
              <a:gd name="connsiteX2" fmla="*/ 0 w 321247"/>
              <a:gd name="connsiteY2" fmla="*/ 173214 h 997743"/>
              <a:gd name="connsiteX3" fmla="*/ 138057 w 321247"/>
              <a:gd name="connsiteY3" fmla="*/ 272274 h 997743"/>
              <a:gd name="connsiteX4" fmla="*/ 192293 w 321247"/>
              <a:gd name="connsiteY4" fmla="*/ 997743 h 997743"/>
              <a:gd name="connsiteX5" fmla="*/ 225463 w 321247"/>
              <a:gd name="connsiteY5" fmla="*/ 994157 h 997743"/>
              <a:gd name="connsiteX6" fmla="*/ 184897 w 321247"/>
              <a:gd name="connsiteY6" fmla="*/ 284152 h 997743"/>
              <a:gd name="connsiteX7" fmla="*/ 321161 w 321247"/>
              <a:gd name="connsiteY7" fmla="*/ 187557 h 997743"/>
              <a:gd name="connsiteX8" fmla="*/ 178623 w 321247"/>
              <a:gd name="connsiteY8" fmla="*/ 225097 h 997743"/>
              <a:gd name="connsiteX9" fmla="*/ 159848 w 321247"/>
              <a:gd name="connsiteY9" fmla="*/ 0 h 997743"/>
              <a:gd name="connsiteX10" fmla="*/ 134218 w 321247"/>
              <a:gd name="connsiteY10" fmla="*/ 5853 h 997743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38057 w 321247"/>
              <a:gd name="connsiteY3" fmla="*/ 281992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38057 w 321247"/>
              <a:gd name="connsiteY3" fmla="*/ 281992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4623 h 996513"/>
              <a:gd name="connsiteX1" fmla="*/ 136037 w 321247"/>
              <a:gd name="connsiteY1" fmla="*/ 63064 h 996513"/>
              <a:gd name="connsiteX2" fmla="*/ 147246 w 321247"/>
              <a:gd name="connsiteY2" fmla="*/ 210980 h 996513"/>
              <a:gd name="connsiteX3" fmla="*/ 0 w 321247"/>
              <a:gd name="connsiteY3" fmla="*/ 171984 h 996513"/>
              <a:gd name="connsiteX4" fmla="*/ 138057 w 321247"/>
              <a:gd name="connsiteY4" fmla="*/ 271044 h 996513"/>
              <a:gd name="connsiteX5" fmla="*/ 192293 w 321247"/>
              <a:gd name="connsiteY5" fmla="*/ 996513 h 996513"/>
              <a:gd name="connsiteX6" fmla="*/ 225463 w 321247"/>
              <a:gd name="connsiteY6" fmla="*/ 992927 h 996513"/>
              <a:gd name="connsiteX7" fmla="*/ 184897 w 321247"/>
              <a:gd name="connsiteY7" fmla="*/ 282922 h 996513"/>
              <a:gd name="connsiteX8" fmla="*/ 321161 w 321247"/>
              <a:gd name="connsiteY8" fmla="*/ 186327 h 996513"/>
              <a:gd name="connsiteX9" fmla="*/ 178623 w 321247"/>
              <a:gd name="connsiteY9" fmla="*/ 223867 h 996513"/>
              <a:gd name="connsiteX10" fmla="*/ 164611 w 321247"/>
              <a:gd name="connsiteY10" fmla="*/ 3533 h 996513"/>
              <a:gd name="connsiteX11" fmla="*/ 134218 w 321247"/>
              <a:gd name="connsiteY11" fmla="*/ 4623 h 996513"/>
              <a:gd name="connsiteX0" fmla="*/ 134218 w 321247"/>
              <a:gd name="connsiteY0" fmla="*/ 4623 h 996513"/>
              <a:gd name="connsiteX1" fmla="*/ 136037 w 321247"/>
              <a:gd name="connsiteY1" fmla="*/ 63064 h 996513"/>
              <a:gd name="connsiteX2" fmla="*/ 147246 w 321247"/>
              <a:gd name="connsiteY2" fmla="*/ 210980 h 996513"/>
              <a:gd name="connsiteX3" fmla="*/ 0 w 321247"/>
              <a:gd name="connsiteY3" fmla="*/ 171984 h 996513"/>
              <a:gd name="connsiteX4" fmla="*/ 138057 w 321247"/>
              <a:gd name="connsiteY4" fmla="*/ 271044 h 996513"/>
              <a:gd name="connsiteX5" fmla="*/ 192293 w 321247"/>
              <a:gd name="connsiteY5" fmla="*/ 996513 h 996513"/>
              <a:gd name="connsiteX6" fmla="*/ 225463 w 321247"/>
              <a:gd name="connsiteY6" fmla="*/ 992927 h 996513"/>
              <a:gd name="connsiteX7" fmla="*/ 184897 w 321247"/>
              <a:gd name="connsiteY7" fmla="*/ 282922 h 996513"/>
              <a:gd name="connsiteX8" fmla="*/ 321161 w 321247"/>
              <a:gd name="connsiteY8" fmla="*/ 186327 h 996513"/>
              <a:gd name="connsiteX9" fmla="*/ 178623 w 321247"/>
              <a:gd name="connsiteY9" fmla="*/ 223867 h 996513"/>
              <a:gd name="connsiteX10" fmla="*/ 164611 w 321247"/>
              <a:gd name="connsiteY10" fmla="*/ 3533 h 996513"/>
              <a:gd name="connsiteX11" fmla="*/ 134218 w 321247"/>
              <a:gd name="connsiteY11" fmla="*/ 4623 h 996513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38057 w 321247"/>
              <a:gd name="connsiteY3" fmla="*/ 281992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38057 w 321247"/>
              <a:gd name="connsiteY3" fmla="*/ 281992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49963 w 321247"/>
              <a:gd name="connsiteY3" fmla="*/ 279611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49963 w 321247"/>
              <a:gd name="connsiteY3" fmla="*/ 279611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0135 w 321247"/>
              <a:gd name="connsiteY6" fmla="*/ 286726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0 w 187029"/>
              <a:gd name="connsiteY0" fmla="*/ 15571 h 1007461"/>
              <a:gd name="connsiteX1" fmla="*/ 13028 w 187029"/>
              <a:gd name="connsiteY1" fmla="*/ 221928 h 1007461"/>
              <a:gd name="connsiteX2" fmla="*/ 15745 w 187029"/>
              <a:gd name="connsiteY2" fmla="*/ 279611 h 1007461"/>
              <a:gd name="connsiteX3" fmla="*/ 58075 w 187029"/>
              <a:gd name="connsiteY3" fmla="*/ 1007461 h 1007461"/>
              <a:gd name="connsiteX4" fmla="*/ 91245 w 187029"/>
              <a:gd name="connsiteY4" fmla="*/ 1003875 h 1007461"/>
              <a:gd name="connsiteX5" fmla="*/ 45917 w 187029"/>
              <a:gd name="connsiteY5" fmla="*/ 286726 h 1007461"/>
              <a:gd name="connsiteX6" fmla="*/ 186943 w 187029"/>
              <a:gd name="connsiteY6" fmla="*/ 197275 h 1007461"/>
              <a:gd name="connsiteX7" fmla="*/ 44405 w 187029"/>
              <a:gd name="connsiteY7" fmla="*/ 234815 h 1007461"/>
              <a:gd name="connsiteX8" fmla="*/ 30393 w 187029"/>
              <a:gd name="connsiteY8" fmla="*/ 14481 h 1007461"/>
              <a:gd name="connsiteX9" fmla="*/ 0 w 187029"/>
              <a:gd name="connsiteY9" fmla="*/ 15571 h 1007461"/>
              <a:gd name="connsiteX0" fmla="*/ 0 w 91245"/>
              <a:gd name="connsiteY0" fmla="*/ 15571 h 1007461"/>
              <a:gd name="connsiteX1" fmla="*/ 13028 w 91245"/>
              <a:gd name="connsiteY1" fmla="*/ 221928 h 1007461"/>
              <a:gd name="connsiteX2" fmla="*/ 15745 w 91245"/>
              <a:gd name="connsiteY2" fmla="*/ 279611 h 1007461"/>
              <a:gd name="connsiteX3" fmla="*/ 58075 w 91245"/>
              <a:gd name="connsiteY3" fmla="*/ 1007461 h 1007461"/>
              <a:gd name="connsiteX4" fmla="*/ 91245 w 91245"/>
              <a:gd name="connsiteY4" fmla="*/ 1003875 h 1007461"/>
              <a:gd name="connsiteX5" fmla="*/ 45917 w 91245"/>
              <a:gd name="connsiteY5" fmla="*/ 286726 h 1007461"/>
              <a:gd name="connsiteX6" fmla="*/ 44405 w 91245"/>
              <a:gd name="connsiteY6" fmla="*/ 234815 h 1007461"/>
              <a:gd name="connsiteX7" fmla="*/ 30393 w 91245"/>
              <a:gd name="connsiteY7" fmla="*/ 14481 h 1007461"/>
              <a:gd name="connsiteX8" fmla="*/ 0 w 91245"/>
              <a:gd name="connsiteY8" fmla="*/ 15571 h 1007461"/>
              <a:gd name="connsiteX0" fmla="*/ 0 w 91245"/>
              <a:gd name="connsiteY0" fmla="*/ 15571 h 1007461"/>
              <a:gd name="connsiteX1" fmla="*/ 13028 w 91245"/>
              <a:gd name="connsiteY1" fmla="*/ 221928 h 1007461"/>
              <a:gd name="connsiteX2" fmla="*/ 15745 w 91245"/>
              <a:gd name="connsiteY2" fmla="*/ 279611 h 1007461"/>
              <a:gd name="connsiteX3" fmla="*/ 58075 w 91245"/>
              <a:gd name="connsiteY3" fmla="*/ 1007461 h 1007461"/>
              <a:gd name="connsiteX4" fmla="*/ 91245 w 91245"/>
              <a:gd name="connsiteY4" fmla="*/ 1003875 h 1007461"/>
              <a:gd name="connsiteX5" fmla="*/ 45917 w 91245"/>
              <a:gd name="connsiteY5" fmla="*/ 286726 h 1007461"/>
              <a:gd name="connsiteX6" fmla="*/ 30393 w 91245"/>
              <a:gd name="connsiteY6" fmla="*/ 14481 h 1007461"/>
              <a:gd name="connsiteX7" fmla="*/ 0 w 91245"/>
              <a:gd name="connsiteY7" fmla="*/ 15571 h 1007461"/>
              <a:gd name="connsiteX0" fmla="*/ 0 w 91245"/>
              <a:gd name="connsiteY0" fmla="*/ 15571 h 1007461"/>
              <a:gd name="connsiteX1" fmla="*/ 15745 w 91245"/>
              <a:gd name="connsiteY1" fmla="*/ 279611 h 1007461"/>
              <a:gd name="connsiteX2" fmla="*/ 58075 w 91245"/>
              <a:gd name="connsiteY2" fmla="*/ 1007461 h 1007461"/>
              <a:gd name="connsiteX3" fmla="*/ 91245 w 91245"/>
              <a:gd name="connsiteY3" fmla="*/ 1003875 h 1007461"/>
              <a:gd name="connsiteX4" fmla="*/ 45917 w 91245"/>
              <a:gd name="connsiteY4" fmla="*/ 286726 h 1007461"/>
              <a:gd name="connsiteX5" fmla="*/ 30393 w 91245"/>
              <a:gd name="connsiteY5" fmla="*/ 14481 h 1007461"/>
              <a:gd name="connsiteX6" fmla="*/ 0 w 91245"/>
              <a:gd name="connsiteY6" fmla="*/ 15571 h 1007461"/>
              <a:gd name="connsiteX0" fmla="*/ 0 w 91245"/>
              <a:gd name="connsiteY0" fmla="*/ 15571 h 1007461"/>
              <a:gd name="connsiteX1" fmla="*/ 58075 w 91245"/>
              <a:gd name="connsiteY1" fmla="*/ 1007461 h 1007461"/>
              <a:gd name="connsiteX2" fmla="*/ 91245 w 91245"/>
              <a:gd name="connsiteY2" fmla="*/ 1003875 h 1007461"/>
              <a:gd name="connsiteX3" fmla="*/ 45917 w 91245"/>
              <a:gd name="connsiteY3" fmla="*/ 286726 h 1007461"/>
              <a:gd name="connsiteX4" fmla="*/ 30393 w 91245"/>
              <a:gd name="connsiteY4" fmla="*/ 14481 h 1007461"/>
              <a:gd name="connsiteX5" fmla="*/ 0 w 91245"/>
              <a:gd name="connsiteY5" fmla="*/ 15571 h 1007461"/>
              <a:gd name="connsiteX0" fmla="*/ 0 w 91245"/>
              <a:gd name="connsiteY0" fmla="*/ 15571 h 1007461"/>
              <a:gd name="connsiteX1" fmla="*/ 58075 w 91245"/>
              <a:gd name="connsiteY1" fmla="*/ 1007461 h 1007461"/>
              <a:gd name="connsiteX2" fmla="*/ 91245 w 91245"/>
              <a:gd name="connsiteY2" fmla="*/ 1003875 h 1007461"/>
              <a:gd name="connsiteX3" fmla="*/ 30393 w 91245"/>
              <a:gd name="connsiteY3" fmla="*/ 14481 h 1007461"/>
              <a:gd name="connsiteX4" fmla="*/ 0 w 91245"/>
              <a:gd name="connsiteY4" fmla="*/ 15571 h 1007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45" h="1007461">
                <a:moveTo>
                  <a:pt x="0" y="15571"/>
                </a:moveTo>
                <a:lnTo>
                  <a:pt x="58075" y="1007461"/>
                </a:lnTo>
                <a:lnTo>
                  <a:pt x="91245" y="1003875"/>
                </a:lnTo>
                <a:lnTo>
                  <a:pt x="30393" y="14481"/>
                </a:lnTo>
                <a:cubicBezTo>
                  <a:pt x="20262" y="14844"/>
                  <a:pt x="2894" y="-19004"/>
                  <a:pt x="0" y="15571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prstClr val="white"/>
              </a:solidFill>
              <a:latin typeface="Cambria"/>
            </a:endParaRPr>
          </a:p>
        </p:txBody>
      </p:sp>
      <p:sp>
        <p:nvSpPr>
          <p:cNvPr id="19" name="Полилиния 5"/>
          <p:cNvSpPr>
            <a:spLocks noEditPoints="1"/>
          </p:cNvSpPr>
          <p:nvPr userDrawn="1"/>
        </p:nvSpPr>
        <p:spPr bwMode="auto">
          <a:xfrm flipH="1">
            <a:off x="11305028" y="5124451"/>
            <a:ext cx="551852" cy="451618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blipFill>
            <a:blip r:embed="rId1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  <p:sp>
        <p:nvSpPr>
          <p:cNvPr id="20" name="Полилиния 5"/>
          <p:cNvSpPr>
            <a:spLocks noEditPoints="1"/>
          </p:cNvSpPr>
          <p:nvPr userDrawn="1"/>
        </p:nvSpPr>
        <p:spPr bwMode="auto">
          <a:xfrm flipH="1">
            <a:off x="11304588" y="5124450"/>
            <a:ext cx="552450" cy="450850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  <p:sp>
        <p:nvSpPr>
          <p:cNvPr id="24" name="Полилиния 23"/>
          <p:cNvSpPr/>
          <p:nvPr userDrawn="1"/>
        </p:nvSpPr>
        <p:spPr bwMode="white">
          <a:xfrm>
            <a:off x="0" y="3816350"/>
            <a:ext cx="1639888" cy="1751013"/>
          </a:xfrm>
          <a:custGeom>
            <a:avLst/>
            <a:gdLst>
              <a:gd name="connsiteX0" fmla="*/ 0 w 1639369"/>
              <a:gd name="connsiteY0" fmla="*/ 0 h 1750780"/>
              <a:gd name="connsiteX1" fmla="*/ 43408 w 1639369"/>
              <a:gd name="connsiteY1" fmla="*/ 23610 h 1750780"/>
              <a:gd name="connsiteX2" fmla="*/ 163266 w 1639369"/>
              <a:gd name="connsiteY2" fmla="*/ 178718 h 1750780"/>
              <a:gd name="connsiteX3" fmla="*/ 1231254 w 1639369"/>
              <a:gd name="connsiteY3" fmla="*/ 538714 h 1750780"/>
              <a:gd name="connsiteX4" fmla="*/ 871258 w 1639369"/>
              <a:gd name="connsiteY4" fmla="*/ 1534703 h 1750780"/>
              <a:gd name="connsiteX5" fmla="*/ 23721 w 1639369"/>
              <a:gd name="connsiteY5" fmla="*/ 1596718 h 1750780"/>
              <a:gd name="connsiteX6" fmla="*/ 0 w 1639369"/>
              <a:gd name="connsiteY6" fmla="*/ 1566554 h 1750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9369" h="1750780">
                <a:moveTo>
                  <a:pt x="0" y="0"/>
                </a:moveTo>
                <a:lnTo>
                  <a:pt x="43408" y="23610"/>
                </a:lnTo>
                <a:cubicBezTo>
                  <a:pt x="93767" y="60219"/>
                  <a:pt x="135266" y="111219"/>
                  <a:pt x="163266" y="178718"/>
                </a:cubicBezTo>
                <a:cubicBezTo>
                  <a:pt x="729260" y="-187278"/>
                  <a:pt x="1281254" y="152718"/>
                  <a:pt x="1231254" y="538714"/>
                </a:cubicBezTo>
                <a:cubicBezTo>
                  <a:pt x="1925246" y="572714"/>
                  <a:pt x="1687249" y="1860699"/>
                  <a:pt x="871258" y="1534703"/>
                </a:cubicBezTo>
                <a:cubicBezTo>
                  <a:pt x="724260" y="1755201"/>
                  <a:pt x="264890" y="1856262"/>
                  <a:pt x="23721" y="1596718"/>
                </a:cubicBezTo>
                <a:lnTo>
                  <a:pt x="0" y="156655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" name="Полилиния 22"/>
          <p:cNvSpPr>
            <a:spLocks/>
          </p:cNvSpPr>
          <p:nvPr userDrawn="1"/>
        </p:nvSpPr>
        <p:spPr bwMode="auto">
          <a:xfrm rot="384198">
            <a:off x="781050" y="5135563"/>
            <a:ext cx="173038" cy="1246187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  <a:gd name="connsiteX0" fmla="*/ 5882 w 10000"/>
              <a:gd name="connsiteY0" fmla="*/ 3788 h 9964"/>
              <a:gd name="connsiteX1" fmla="*/ 5882 w 10000"/>
              <a:gd name="connsiteY1" fmla="*/ 2989 h 9964"/>
              <a:gd name="connsiteX2" fmla="*/ 9216 w 10000"/>
              <a:gd name="connsiteY2" fmla="*/ 2443 h 9964"/>
              <a:gd name="connsiteX3" fmla="*/ 6078 w 10000"/>
              <a:gd name="connsiteY3" fmla="*/ 1855 h 9964"/>
              <a:gd name="connsiteX4" fmla="*/ 6275 w 10000"/>
              <a:gd name="connsiteY4" fmla="*/ 1098 h 9964"/>
              <a:gd name="connsiteX5" fmla="*/ 9216 w 10000"/>
              <a:gd name="connsiteY5" fmla="*/ 636 h 9964"/>
              <a:gd name="connsiteX6" fmla="*/ 6667 w 10000"/>
              <a:gd name="connsiteY6" fmla="*/ 6 h 9964"/>
              <a:gd name="connsiteX7" fmla="*/ 3333 w 10000"/>
              <a:gd name="connsiteY7" fmla="*/ 468 h 9964"/>
              <a:gd name="connsiteX8" fmla="*/ 5490 w 10000"/>
              <a:gd name="connsiteY8" fmla="*/ 1056 h 9964"/>
              <a:gd name="connsiteX9" fmla="*/ 5098 w 10000"/>
              <a:gd name="connsiteY9" fmla="*/ 1855 h 9964"/>
              <a:gd name="connsiteX10" fmla="*/ 1373 w 10000"/>
              <a:gd name="connsiteY10" fmla="*/ 2401 h 9964"/>
              <a:gd name="connsiteX11" fmla="*/ 4902 w 10000"/>
              <a:gd name="connsiteY11" fmla="*/ 2989 h 9964"/>
              <a:gd name="connsiteX12" fmla="*/ 4902 w 10000"/>
              <a:gd name="connsiteY12" fmla="*/ 3788 h 9964"/>
              <a:gd name="connsiteX13" fmla="*/ 4614 w 10000"/>
              <a:gd name="connsiteY13" fmla="*/ 4470 h 9964"/>
              <a:gd name="connsiteX14" fmla="*/ 0 w 10000"/>
              <a:gd name="connsiteY14" fmla="*/ 4502 h 9964"/>
              <a:gd name="connsiteX15" fmla="*/ 5098 w 10000"/>
              <a:gd name="connsiteY15" fmla="*/ 5048 h 9964"/>
              <a:gd name="connsiteX16" fmla="*/ 5294 w 10000"/>
              <a:gd name="connsiteY16" fmla="*/ 5048 h 9964"/>
              <a:gd name="connsiteX17" fmla="*/ 7843 w 10000"/>
              <a:gd name="connsiteY17" fmla="*/ 9964 h 9964"/>
              <a:gd name="connsiteX18" fmla="*/ 8824 w 10000"/>
              <a:gd name="connsiteY18" fmla="*/ 9922 h 9964"/>
              <a:gd name="connsiteX19" fmla="*/ 6275 w 10000"/>
              <a:gd name="connsiteY19" fmla="*/ 5048 h 9964"/>
              <a:gd name="connsiteX20" fmla="*/ 10000 w 10000"/>
              <a:gd name="connsiteY20" fmla="*/ 4376 h 9964"/>
              <a:gd name="connsiteX21" fmla="*/ 5882 w 10000"/>
              <a:gd name="connsiteY21" fmla="*/ 3788 h 9964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4614 w 10000"/>
              <a:gd name="connsiteY13" fmla="*/ 4486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4614 w 10000"/>
              <a:gd name="connsiteY13" fmla="*/ 4486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4614 w 10000"/>
              <a:gd name="connsiteY13" fmla="*/ 4486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4614 w 10000"/>
              <a:gd name="connsiteY13" fmla="*/ 4486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4614 w 10000"/>
              <a:gd name="connsiteY13" fmla="*/ 4486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143"/>
              <a:gd name="connsiteY0" fmla="*/ 4545 h 10000"/>
              <a:gd name="connsiteX1" fmla="*/ 5882 w 10143"/>
              <a:gd name="connsiteY1" fmla="*/ 3000 h 10000"/>
              <a:gd name="connsiteX2" fmla="*/ 9216 w 10143"/>
              <a:gd name="connsiteY2" fmla="*/ 2452 h 10000"/>
              <a:gd name="connsiteX3" fmla="*/ 6078 w 10143"/>
              <a:gd name="connsiteY3" fmla="*/ 1862 h 10000"/>
              <a:gd name="connsiteX4" fmla="*/ 6275 w 10143"/>
              <a:gd name="connsiteY4" fmla="*/ 1102 h 10000"/>
              <a:gd name="connsiteX5" fmla="*/ 9216 w 10143"/>
              <a:gd name="connsiteY5" fmla="*/ 638 h 10000"/>
              <a:gd name="connsiteX6" fmla="*/ 6667 w 10143"/>
              <a:gd name="connsiteY6" fmla="*/ 6 h 10000"/>
              <a:gd name="connsiteX7" fmla="*/ 3333 w 10143"/>
              <a:gd name="connsiteY7" fmla="*/ 470 h 10000"/>
              <a:gd name="connsiteX8" fmla="*/ 5490 w 10143"/>
              <a:gd name="connsiteY8" fmla="*/ 1060 h 10000"/>
              <a:gd name="connsiteX9" fmla="*/ 5098 w 10143"/>
              <a:gd name="connsiteY9" fmla="*/ 1862 h 10000"/>
              <a:gd name="connsiteX10" fmla="*/ 1373 w 10143"/>
              <a:gd name="connsiteY10" fmla="*/ 2410 h 10000"/>
              <a:gd name="connsiteX11" fmla="*/ 4902 w 10143"/>
              <a:gd name="connsiteY11" fmla="*/ 3000 h 10000"/>
              <a:gd name="connsiteX12" fmla="*/ 4902 w 10143"/>
              <a:gd name="connsiteY12" fmla="*/ 3802 h 10000"/>
              <a:gd name="connsiteX13" fmla="*/ 4614 w 10143"/>
              <a:gd name="connsiteY13" fmla="*/ 4486 h 10000"/>
              <a:gd name="connsiteX14" fmla="*/ 0 w 10143"/>
              <a:gd name="connsiteY14" fmla="*/ 4518 h 10000"/>
              <a:gd name="connsiteX15" fmla="*/ 5098 w 10143"/>
              <a:gd name="connsiteY15" fmla="*/ 5066 h 10000"/>
              <a:gd name="connsiteX16" fmla="*/ 5294 w 10143"/>
              <a:gd name="connsiteY16" fmla="*/ 5066 h 10000"/>
              <a:gd name="connsiteX17" fmla="*/ 7843 w 10143"/>
              <a:gd name="connsiteY17" fmla="*/ 10000 h 10000"/>
              <a:gd name="connsiteX18" fmla="*/ 8824 w 10143"/>
              <a:gd name="connsiteY18" fmla="*/ 9958 h 10000"/>
              <a:gd name="connsiteX19" fmla="*/ 6275 w 10143"/>
              <a:gd name="connsiteY19" fmla="*/ 5066 h 10000"/>
              <a:gd name="connsiteX20" fmla="*/ 10000 w 10143"/>
              <a:gd name="connsiteY20" fmla="*/ 4392 h 10000"/>
              <a:gd name="connsiteX21" fmla="*/ 5882 w 10143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4614 w 10000"/>
              <a:gd name="connsiteY13" fmla="*/ 4486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603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603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603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603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603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603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505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467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505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467 h 10000"/>
              <a:gd name="connsiteX0" fmla="*/ 5330 w 9448"/>
              <a:gd name="connsiteY0" fmla="*/ 4467 h 10000"/>
              <a:gd name="connsiteX1" fmla="*/ 5330 w 9448"/>
              <a:gd name="connsiteY1" fmla="*/ 3000 h 10000"/>
              <a:gd name="connsiteX2" fmla="*/ 8664 w 9448"/>
              <a:gd name="connsiteY2" fmla="*/ 2452 h 10000"/>
              <a:gd name="connsiteX3" fmla="*/ 5526 w 9448"/>
              <a:gd name="connsiteY3" fmla="*/ 1862 h 10000"/>
              <a:gd name="connsiteX4" fmla="*/ 5723 w 9448"/>
              <a:gd name="connsiteY4" fmla="*/ 1102 h 10000"/>
              <a:gd name="connsiteX5" fmla="*/ 8664 w 9448"/>
              <a:gd name="connsiteY5" fmla="*/ 638 h 10000"/>
              <a:gd name="connsiteX6" fmla="*/ 6115 w 9448"/>
              <a:gd name="connsiteY6" fmla="*/ 6 h 10000"/>
              <a:gd name="connsiteX7" fmla="*/ 2781 w 9448"/>
              <a:gd name="connsiteY7" fmla="*/ 470 h 10000"/>
              <a:gd name="connsiteX8" fmla="*/ 4938 w 9448"/>
              <a:gd name="connsiteY8" fmla="*/ 1060 h 10000"/>
              <a:gd name="connsiteX9" fmla="*/ 4546 w 9448"/>
              <a:gd name="connsiteY9" fmla="*/ 1862 h 10000"/>
              <a:gd name="connsiteX10" fmla="*/ 821 w 9448"/>
              <a:gd name="connsiteY10" fmla="*/ 2410 h 10000"/>
              <a:gd name="connsiteX11" fmla="*/ 4350 w 9448"/>
              <a:gd name="connsiteY11" fmla="*/ 3000 h 10000"/>
              <a:gd name="connsiteX12" fmla="*/ 4350 w 9448"/>
              <a:gd name="connsiteY12" fmla="*/ 3802 h 10000"/>
              <a:gd name="connsiteX13" fmla="*/ 4522 w 9448"/>
              <a:gd name="connsiteY13" fmla="*/ 4505 h 10000"/>
              <a:gd name="connsiteX14" fmla="*/ 0 w 9448"/>
              <a:gd name="connsiteY14" fmla="*/ 4538 h 10000"/>
              <a:gd name="connsiteX15" fmla="*/ 4546 w 9448"/>
              <a:gd name="connsiteY15" fmla="*/ 5066 h 10000"/>
              <a:gd name="connsiteX16" fmla="*/ 4742 w 9448"/>
              <a:gd name="connsiteY16" fmla="*/ 5066 h 10000"/>
              <a:gd name="connsiteX17" fmla="*/ 7291 w 9448"/>
              <a:gd name="connsiteY17" fmla="*/ 10000 h 10000"/>
              <a:gd name="connsiteX18" fmla="*/ 8272 w 9448"/>
              <a:gd name="connsiteY18" fmla="*/ 9958 h 10000"/>
              <a:gd name="connsiteX19" fmla="*/ 5723 w 9448"/>
              <a:gd name="connsiteY19" fmla="*/ 5066 h 10000"/>
              <a:gd name="connsiteX20" fmla="*/ 9448 w 9448"/>
              <a:gd name="connsiteY20" fmla="*/ 4392 h 10000"/>
              <a:gd name="connsiteX21" fmla="*/ 5330 w 9448"/>
              <a:gd name="connsiteY21" fmla="*/ 4467 h 10000"/>
              <a:gd name="connsiteX0" fmla="*/ 5641 w 9192"/>
              <a:gd name="connsiteY0" fmla="*/ 4467 h 10000"/>
              <a:gd name="connsiteX1" fmla="*/ 5641 w 9192"/>
              <a:gd name="connsiteY1" fmla="*/ 3000 h 10000"/>
              <a:gd name="connsiteX2" fmla="*/ 9170 w 9192"/>
              <a:gd name="connsiteY2" fmla="*/ 2452 h 10000"/>
              <a:gd name="connsiteX3" fmla="*/ 5849 w 9192"/>
              <a:gd name="connsiteY3" fmla="*/ 1862 h 10000"/>
              <a:gd name="connsiteX4" fmla="*/ 6057 w 9192"/>
              <a:gd name="connsiteY4" fmla="*/ 1102 h 10000"/>
              <a:gd name="connsiteX5" fmla="*/ 9170 w 9192"/>
              <a:gd name="connsiteY5" fmla="*/ 638 h 10000"/>
              <a:gd name="connsiteX6" fmla="*/ 6472 w 9192"/>
              <a:gd name="connsiteY6" fmla="*/ 6 h 10000"/>
              <a:gd name="connsiteX7" fmla="*/ 2943 w 9192"/>
              <a:gd name="connsiteY7" fmla="*/ 470 h 10000"/>
              <a:gd name="connsiteX8" fmla="*/ 5227 w 9192"/>
              <a:gd name="connsiteY8" fmla="*/ 1060 h 10000"/>
              <a:gd name="connsiteX9" fmla="*/ 4812 w 9192"/>
              <a:gd name="connsiteY9" fmla="*/ 1862 h 10000"/>
              <a:gd name="connsiteX10" fmla="*/ 869 w 9192"/>
              <a:gd name="connsiteY10" fmla="*/ 2410 h 10000"/>
              <a:gd name="connsiteX11" fmla="*/ 4604 w 9192"/>
              <a:gd name="connsiteY11" fmla="*/ 3000 h 10000"/>
              <a:gd name="connsiteX12" fmla="*/ 4604 w 9192"/>
              <a:gd name="connsiteY12" fmla="*/ 3802 h 10000"/>
              <a:gd name="connsiteX13" fmla="*/ 4786 w 9192"/>
              <a:gd name="connsiteY13" fmla="*/ 4505 h 10000"/>
              <a:gd name="connsiteX14" fmla="*/ 0 w 9192"/>
              <a:gd name="connsiteY14" fmla="*/ 4538 h 10000"/>
              <a:gd name="connsiteX15" fmla="*/ 4812 w 9192"/>
              <a:gd name="connsiteY15" fmla="*/ 5066 h 10000"/>
              <a:gd name="connsiteX16" fmla="*/ 5019 w 9192"/>
              <a:gd name="connsiteY16" fmla="*/ 5066 h 10000"/>
              <a:gd name="connsiteX17" fmla="*/ 7717 w 9192"/>
              <a:gd name="connsiteY17" fmla="*/ 10000 h 10000"/>
              <a:gd name="connsiteX18" fmla="*/ 8755 w 9192"/>
              <a:gd name="connsiteY18" fmla="*/ 9958 h 10000"/>
              <a:gd name="connsiteX19" fmla="*/ 6057 w 9192"/>
              <a:gd name="connsiteY19" fmla="*/ 5066 h 10000"/>
              <a:gd name="connsiteX20" fmla="*/ 9123 w 9192"/>
              <a:gd name="connsiteY20" fmla="*/ 4587 h 10000"/>
              <a:gd name="connsiteX21" fmla="*/ 5641 w 9192"/>
              <a:gd name="connsiteY21" fmla="*/ 4467 h 10000"/>
              <a:gd name="connsiteX0" fmla="*/ 6137 w 10000"/>
              <a:gd name="connsiteY0" fmla="*/ 4467 h 10000"/>
              <a:gd name="connsiteX1" fmla="*/ 6137 w 10000"/>
              <a:gd name="connsiteY1" fmla="*/ 3000 h 10000"/>
              <a:gd name="connsiteX2" fmla="*/ 9976 w 10000"/>
              <a:gd name="connsiteY2" fmla="*/ 2452 h 10000"/>
              <a:gd name="connsiteX3" fmla="*/ 6363 w 10000"/>
              <a:gd name="connsiteY3" fmla="*/ 1862 h 10000"/>
              <a:gd name="connsiteX4" fmla="*/ 6589 w 10000"/>
              <a:gd name="connsiteY4" fmla="*/ 1102 h 10000"/>
              <a:gd name="connsiteX5" fmla="*/ 9976 w 10000"/>
              <a:gd name="connsiteY5" fmla="*/ 638 h 10000"/>
              <a:gd name="connsiteX6" fmla="*/ 7041 w 10000"/>
              <a:gd name="connsiteY6" fmla="*/ 6 h 10000"/>
              <a:gd name="connsiteX7" fmla="*/ 3202 w 10000"/>
              <a:gd name="connsiteY7" fmla="*/ 470 h 10000"/>
              <a:gd name="connsiteX8" fmla="*/ 5686 w 10000"/>
              <a:gd name="connsiteY8" fmla="*/ 1060 h 10000"/>
              <a:gd name="connsiteX9" fmla="*/ 5235 w 10000"/>
              <a:gd name="connsiteY9" fmla="*/ 1862 h 10000"/>
              <a:gd name="connsiteX10" fmla="*/ 945 w 10000"/>
              <a:gd name="connsiteY10" fmla="*/ 2410 h 10000"/>
              <a:gd name="connsiteX11" fmla="*/ 5009 w 10000"/>
              <a:gd name="connsiteY11" fmla="*/ 3000 h 10000"/>
              <a:gd name="connsiteX12" fmla="*/ 5009 w 10000"/>
              <a:gd name="connsiteY12" fmla="*/ 3802 h 10000"/>
              <a:gd name="connsiteX13" fmla="*/ 5207 w 10000"/>
              <a:gd name="connsiteY13" fmla="*/ 4505 h 10000"/>
              <a:gd name="connsiteX14" fmla="*/ 0 w 10000"/>
              <a:gd name="connsiteY14" fmla="*/ 4538 h 10000"/>
              <a:gd name="connsiteX15" fmla="*/ 5235 w 10000"/>
              <a:gd name="connsiteY15" fmla="*/ 5066 h 10000"/>
              <a:gd name="connsiteX16" fmla="*/ 5460 w 10000"/>
              <a:gd name="connsiteY16" fmla="*/ 5066 h 10000"/>
              <a:gd name="connsiteX17" fmla="*/ 8395 w 10000"/>
              <a:gd name="connsiteY17" fmla="*/ 10000 h 10000"/>
              <a:gd name="connsiteX18" fmla="*/ 9525 w 10000"/>
              <a:gd name="connsiteY18" fmla="*/ 9958 h 10000"/>
              <a:gd name="connsiteX19" fmla="*/ 6589 w 10000"/>
              <a:gd name="connsiteY19" fmla="*/ 5066 h 10000"/>
              <a:gd name="connsiteX20" fmla="*/ 9925 w 10000"/>
              <a:gd name="connsiteY20" fmla="*/ 4587 h 10000"/>
              <a:gd name="connsiteX21" fmla="*/ 6137 w 10000"/>
              <a:gd name="connsiteY21" fmla="*/ 4467 h 10000"/>
              <a:gd name="connsiteX0" fmla="*/ 5192 w 9055"/>
              <a:gd name="connsiteY0" fmla="*/ 4467 h 10000"/>
              <a:gd name="connsiteX1" fmla="*/ 5192 w 9055"/>
              <a:gd name="connsiteY1" fmla="*/ 3000 h 10000"/>
              <a:gd name="connsiteX2" fmla="*/ 9031 w 9055"/>
              <a:gd name="connsiteY2" fmla="*/ 2452 h 10000"/>
              <a:gd name="connsiteX3" fmla="*/ 5418 w 9055"/>
              <a:gd name="connsiteY3" fmla="*/ 1862 h 10000"/>
              <a:gd name="connsiteX4" fmla="*/ 5644 w 9055"/>
              <a:gd name="connsiteY4" fmla="*/ 1102 h 10000"/>
              <a:gd name="connsiteX5" fmla="*/ 9031 w 9055"/>
              <a:gd name="connsiteY5" fmla="*/ 638 h 10000"/>
              <a:gd name="connsiteX6" fmla="*/ 6096 w 9055"/>
              <a:gd name="connsiteY6" fmla="*/ 6 h 10000"/>
              <a:gd name="connsiteX7" fmla="*/ 2257 w 9055"/>
              <a:gd name="connsiteY7" fmla="*/ 470 h 10000"/>
              <a:gd name="connsiteX8" fmla="*/ 4741 w 9055"/>
              <a:gd name="connsiteY8" fmla="*/ 1060 h 10000"/>
              <a:gd name="connsiteX9" fmla="*/ 4290 w 9055"/>
              <a:gd name="connsiteY9" fmla="*/ 1862 h 10000"/>
              <a:gd name="connsiteX10" fmla="*/ 0 w 9055"/>
              <a:gd name="connsiteY10" fmla="*/ 2410 h 10000"/>
              <a:gd name="connsiteX11" fmla="*/ 4064 w 9055"/>
              <a:gd name="connsiteY11" fmla="*/ 3000 h 10000"/>
              <a:gd name="connsiteX12" fmla="*/ 4064 w 9055"/>
              <a:gd name="connsiteY12" fmla="*/ 3802 h 10000"/>
              <a:gd name="connsiteX13" fmla="*/ 4262 w 9055"/>
              <a:gd name="connsiteY13" fmla="*/ 4505 h 10000"/>
              <a:gd name="connsiteX14" fmla="*/ 327 w 9055"/>
              <a:gd name="connsiteY14" fmla="*/ 4558 h 10000"/>
              <a:gd name="connsiteX15" fmla="*/ 4290 w 9055"/>
              <a:gd name="connsiteY15" fmla="*/ 5066 h 10000"/>
              <a:gd name="connsiteX16" fmla="*/ 4515 w 9055"/>
              <a:gd name="connsiteY16" fmla="*/ 5066 h 10000"/>
              <a:gd name="connsiteX17" fmla="*/ 7450 w 9055"/>
              <a:gd name="connsiteY17" fmla="*/ 10000 h 10000"/>
              <a:gd name="connsiteX18" fmla="*/ 8580 w 9055"/>
              <a:gd name="connsiteY18" fmla="*/ 9958 h 10000"/>
              <a:gd name="connsiteX19" fmla="*/ 5644 w 9055"/>
              <a:gd name="connsiteY19" fmla="*/ 5066 h 10000"/>
              <a:gd name="connsiteX20" fmla="*/ 8980 w 9055"/>
              <a:gd name="connsiteY20" fmla="*/ 4587 h 10000"/>
              <a:gd name="connsiteX21" fmla="*/ 5192 w 9055"/>
              <a:gd name="connsiteY21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488 w 10000"/>
              <a:gd name="connsiteY12" fmla="*/ 3802 h 10000"/>
              <a:gd name="connsiteX13" fmla="*/ 4707 w 10000"/>
              <a:gd name="connsiteY13" fmla="*/ 4505 h 10000"/>
              <a:gd name="connsiteX14" fmla="*/ 361 w 10000"/>
              <a:gd name="connsiteY14" fmla="*/ 4558 h 10000"/>
              <a:gd name="connsiteX15" fmla="*/ 4738 w 10000"/>
              <a:gd name="connsiteY15" fmla="*/ 5066 h 10000"/>
              <a:gd name="connsiteX16" fmla="*/ 4986 w 10000"/>
              <a:gd name="connsiteY16" fmla="*/ 5066 h 10000"/>
              <a:gd name="connsiteX17" fmla="*/ 8227 w 10000"/>
              <a:gd name="connsiteY17" fmla="*/ 10000 h 10000"/>
              <a:gd name="connsiteX18" fmla="*/ 9475 w 10000"/>
              <a:gd name="connsiteY18" fmla="*/ 9958 h 10000"/>
              <a:gd name="connsiteX19" fmla="*/ 6233 w 10000"/>
              <a:gd name="connsiteY19" fmla="*/ 5066 h 10000"/>
              <a:gd name="connsiteX20" fmla="*/ 9917 w 10000"/>
              <a:gd name="connsiteY20" fmla="*/ 4587 h 10000"/>
              <a:gd name="connsiteX21" fmla="*/ 5734 w 10000"/>
              <a:gd name="connsiteY21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488 w 10000"/>
              <a:gd name="connsiteY12" fmla="*/ 3802 h 10000"/>
              <a:gd name="connsiteX13" fmla="*/ 4707 w 10000"/>
              <a:gd name="connsiteY13" fmla="*/ 4505 h 10000"/>
              <a:gd name="connsiteX14" fmla="*/ 361 w 10000"/>
              <a:gd name="connsiteY14" fmla="*/ 4558 h 10000"/>
              <a:gd name="connsiteX15" fmla="*/ 4738 w 10000"/>
              <a:gd name="connsiteY15" fmla="*/ 5066 h 10000"/>
              <a:gd name="connsiteX16" fmla="*/ 4986 w 10000"/>
              <a:gd name="connsiteY16" fmla="*/ 5066 h 10000"/>
              <a:gd name="connsiteX17" fmla="*/ 8227 w 10000"/>
              <a:gd name="connsiteY17" fmla="*/ 10000 h 10000"/>
              <a:gd name="connsiteX18" fmla="*/ 9475 w 10000"/>
              <a:gd name="connsiteY18" fmla="*/ 9958 h 10000"/>
              <a:gd name="connsiteX19" fmla="*/ 6233 w 10000"/>
              <a:gd name="connsiteY19" fmla="*/ 5066 h 10000"/>
              <a:gd name="connsiteX20" fmla="*/ 9917 w 10000"/>
              <a:gd name="connsiteY20" fmla="*/ 4587 h 10000"/>
              <a:gd name="connsiteX21" fmla="*/ 5734 w 10000"/>
              <a:gd name="connsiteY21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4986 w 10000"/>
              <a:gd name="connsiteY15" fmla="*/ 5066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4986 w 10000"/>
              <a:gd name="connsiteY15" fmla="*/ 5066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4986 w 10000"/>
              <a:gd name="connsiteY15" fmla="*/ 5066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4986 w 10000"/>
              <a:gd name="connsiteY15" fmla="*/ 5066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4986 w 10000"/>
              <a:gd name="connsiteY15" fmla="*/ 5066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4986 w 10000"/>
              <a:gd name="connsiteY15" fmla="*/ 5066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4986 w 10000"/>
              <a:gd name="connsiteY15" fmla="*/ 5066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3933 w 10000"/>
              <a:gd name="connsiteY15" fmla="*/ 5359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7017 w 11283"/>
              <a:gd name="connsiteY0" fmla="*/ 4467 h 10000"/>
              <a:gd name="connsiteX1" fmla="*/ 7017 w 11283"/>
              <a:gd name="connsiteY1" fmla="*/ 3000 h 10000"/>
              <a:gd name="connsiteX2" fmla="*/ 11256 w 11283"/>
              <a:gd name="connsiteY2" fmla="*/ 2452 h 10000"/>
              <a:gd name="connsiteX3" fmla="*/ 7266 w 11283"/>
              <a:gd name="connsiteY3" fmla="*/ 1862 h 10000"/>
              <a:gd name="connsiteX4" fmla="*/ 7516 w 11283"/>
              <a:gd name="connsiteY4" fmla="*/ 1102 h 10000"/>
              <a:gd name="connsiteX5" fmla="*/ 11256 w 11283"/>
              <a:gd name="connsiteY5" fmla="*/ 638 h 10000"/>
              <a:gd name="connsiteX6" fmla="*/ 8015 w 11283"/>
              <a:gd name="connsiteY6" fmla="*/ 6 h 10000"/>
              <a:gd name="connsiteX7" fmla="*/ 3776 w 11283"/>
              <a:gd name="connsiteY7" fmla="*/ 470 h 10000"/>
              <a:gd name="connsiteX8" fmla="*/ 6519 w 11283"/>
              <a:gd name="connsiteY8" fmla="*/ 1060 h 10000"/>
              <a:gd name="connsiteX9" fmla="*/ 6021 w 11283"/>
              <a:gd name="connsiteY9" fmla="*/ 1862 h 10000"/>
              <a:gd name="connsiteX10" fmla="*/ 1283 w 11283"/>
              <a:gd name="connsiteY10" fmla="*/ 2410 h 10000"/>
              <a:gd name="connsiteX11" fmla="*/ 5771 w 11283"/>
              <a:gd name="connsiteY11" fmla="*/ 3000 h 10000"/>
              <a:gd name="connsiteX12" fmla="*/ 5990 w 11283"/>
              <a:gd name="connsiteY12" fmla="*/ 4505 h 10000"/>
              <a:gd name="connsiteX13" fmla="*/ 1644 w 11283"/>
              <a:gd name="connsiteY13" fmla="*/ 4558 h 10000"/>
              <a:gd name="connsiteX14" fmla="*/ 168 w 11283"/>
              <a:gd name="connsiteY14" fmla="*/ 5105 h 10000"/>
              <a:gd name="connsiteX15" fmla="*/ 5216 w 11283"/>
              <a:gd name="connsiteY15" fmla="*/ 5359 h 10000"/>
              <a:gd name="connsiteX16" fmla="*/ 9510 w 11283"/>
              <a:gd name="connsiteY16" fmla="*/ 10000 h 10000"/>
              <a:gd name="connsiteX17" fmla="*/ 10758 w 11283"/>
              <a:gd name="connsiteY17" fmla="*/ 9958 h 10000"/>
              <a:gd name="connsiteX18" fmla="*/ 7516 w 11283"/>
              <a:gd name="connsiteY18" fmla="*/ 5066 h 10000"/>
              <a:gd name="connsiteX19" fmla="*/ 11200 w 11283"/>
              <a:gd name="connsiteY19" fmla="*/ 4587 h 10000"/>
              <a:gd name="connsiteX20" fmla="*/ 7017 w 11283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3933 w 10000"/>
              <a:gd name="connsiteY14" fmla="*/ 5359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565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565 h 10000"/>
              <a:gd name="connsiteX0" fmla="*/ 5734 w 10000"/>
              <a:gd name="connsiteY0" fmla="*/ 4565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824 w 10000"/>
              <a:gd name="connsiteY12" fmla="*/ 4642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565 h 10000"/>
              <a:gd name="connsiteX0" fmla="*/ 5734 w 10000"/>
              <a:gd name="connsiteY0" fmla="*/ 4565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824 w 10000"/>
              <a:gd name="connsiteY12" fmla="*/ 4642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565 h 10000"/>
              <a:gd name="connsiteX0" fmla="*/ 5734 w 10000"/>
              <a:gd name="connsiteY0" fmla="*/ 4565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824 w 10000"/>
              <a:gd name="connsiteY12" fmla="*/ 4642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565 h 10000"/>
              <a:gd name="connsiteX0" fmla="*/ 5481 w 9747"/>
              <a:gd name="connsiteY0" fmla="*/ 4565 h 10000"/>
              <a:gd name="connsiteX1" fmla="*/ 5481 w 9747"/>
              <a:gd name="connsiteY1" fmla="*/ 3000 h 10000"/>
              <a:gd name="connsiteX2" fmla="*/ 9720 w 9747"/>
              <a:gd name="connsiteY2" fmla="*/ 2452 h 10000"/>
              <a:gd name="connsiteX3" fmla="*/ 5730 w 9747"/>
              <a:gd name="connsiteY3" fmla="*/ 1862 h 10000"/>
              <a:gd name="connsiteX4" fmla="*/ 5980 w 9747"/>
              <a:gd name="connsiteY4" fmla="*/ 1102 h 10000"/>
              <a:gd name="connsiteX5" fmla="*/ 9720 w 9747"/>
              <a:gd name="connsiteY5" fmla="*/ 638 h 10000"/>
              <a:gd name="connsiteX6" fmla="*/ 6479 w 9747"/>
              <a:gd name="connsiteY6" fmla="*/ 6 h 10000"/>
              <a:gd name="connsiteX7" fmla="*/ 2240 w 9747"/>
              <a:gd name="connsiteY7" fmla="*/ 470 h 10000"/>
              <a:gd name="connsiteX8" fmla="*/ 4983 w 9747"/>
              <a:gd name="connsiteY8" fmla="*/ 1060 h 10000"/>
              <a:gd name="connsiteX9" fmla="*/ 4485 w 9747"/>
              <a:gd name="connsiteY9" fmla="*/ 1862 h 10000"/>
              <a:gd name="connsiteX10" fmla="*/ 4235 w 9747"/>
              <a:gd name="connsiteY10" fmla="*/ 3000 h 10000"/>
              <a:gd name="connsiteX11" fmla="*/ 4571 w 9747"/>
              <a:gd name="connsiteY11" fmla="*/ 4642 h 10000"/>
              <a:gd name="connsiteX12" fmla="*/ 108 w 9747"/>
              <a:gd name="connsiteY12" fmla="*/ 4558 h 10000"/>
              <a:gd name="connsiteX13" fmla="*/ 3914 w 9747"/>
              <a:gd name="connsiteY13" fmla="*/ 5105 h 10000"/>
              <a:gd name="connsiteX14" fmla="*/ 7974 w 9747"/>
              <a:gd name="connsiteY14" fmla="*/ 10000 h 10000"/>
              <a:gd name="connsiteX15" fmla="*/ 9222 w 9747"/>
              <a:gd name="connsiteY15" fmla="*/ 9958 h 10000"/>
              <a:gd name="connsiteX16" fmla="*/ 5980 w 9747"/>
              <a:gd name="connsiteY16" fmla="*/ 5066 h 10000"/>
              <a:gd name="connsiteX17" fmla="*/ 9664 w 9747"/>
              <a:gd name="connsiteY17" fmla="*/ 4587 h 10000"/>
              <a:gd name="connsiteX18" fmla="*/ 5481 w 9747"/>
              <a:gd name="connsiteY18" fmla="*/ 4565 h 10000"/>
              <a:gd name="connsiteX0" fmla="*/ 5623 w 10000"/>
              <a:gd name="connsiteY0" fmla="*/ 4565 h 10000"/>
              <a:gd name="connsiteX1" fmla="*/ 5623 w 10000"/>
              <a:gd name="connsiteY1" fmla="*/ 3000 h 10000"/>
              <a:gd name="connsiteX2" fmla="*/ 5879 w 10000"/>
              <a:gd name="connsiteY2" fmla="*/ 1862 h 10000"/>
              <a:gd name="connsiteX3" fmla="*/ 6135 w 10000"/>
              <a:gd name="connsiteY3" fmla="*/ 1102 h 10000"/>
              <a:gd name="connsiteX4" fmla="*/ 9972 w 10000"/>
              <a:gd name="connsiteY4" fmla="*/ 638 h 10000"/>
              <a:gd name="connsiteX5" fmla="*/ 6647 w 10000"/>
              <a:gd name="connsiteY5" fmla="*/ 6 h 10000"/>
              <a:gd name="connsiteX6" fmla="*/ 2298 w 10000"/>
              <a:gd name="connsiteY6" fmla="*/ 470 h 10000"/>
              <a:gd name="connsiteX7" fmla="*/ 5112 w 10000"/>
              <a:gd name="connsiteY7" fmla="*/ 1060 h 10000"/>
              <a:gd name="connsiteX8" fmla="*/ 4601 w 10000"/>
              <a:gd name="connsiteY8" fmla="*/ 1862 h 10000"/>
              <a:gd name="connsiteX9" fmla="*/ 4345 w 10000"/>
              <a:gd name="connsiteY9" fmla="*/ 3000 h 10000"/>
              <a:gd name="connsiteX10" fmla="*/ 4690 w 10000"/>
              <a:gd name="connsiteY10" fmla="*/ 4642 h 10000"/>
              <a:gd name="connsiteX11" fmla="*/ 111 w 10000"/>
              <a:gd name="connsiteY11" fmla="*/ 4558 h 10000"/>
              <a:gd name="connsiteX12" fmla="*/ 4016 w 10000"/>
              <a:gd name="connsiteY12" fmla="*/ 5105 h 10000"/>
              <a:gd name="connsiteX13" fmla="*/ 8181 w 10000"/>
              <a:gd name="connsiteY13" fmla="*/ 10000 h 10000"/>
              <a:gd name="connsiteX14" fmla="*/ 9461 w 10000"/>
              <a:gd name="connsiteY14" fmla="*/ 9958 h 10000"/>
              <a:gd name="connsiteX15" fmla="*/ 6135 w 10000"/>
              <a:gd name="connsiteY15" fmla="*/ 5066 h 10000"/>
              <a:gd name="connsiteX16" fmla="*/ 9915 w 10000"/>
              <a:gd name="connsiteY16" fmla="*/ 4587 h 10000"/>
              <a:gd name="connsiteX17" fmla="*/ 5623 w 10000"/>
              <a:gd name="connsiteY17" fmla="*/ 4565 h 10000"/>
              <a:gd name="connsiteX0" fmla="*/ 5623 w 10000"/>
              <a:gd name="connsiteY0" fmla="*/ 4565 h 10000"/>
              <a:gd name="connsiteX1" fmla="*/ 5623 w 10000"/>
              <a:gd name="connsiteY1" fmla="*/ 3000 h 10000"/>
              <a:gd name="connsiteX2" fmla="*/ 5879 w 10000"/>
              <a:gd name="connsiteY2" fmla="*/ 1862 h 10000"/>
              <a:gd name="connsiteX3" fmla="*/ 6135 w 10000"/>
              <a:gd name="connsiteY3" fmla="*/ 1102 h 10000"/>
              <a:gd name="connsiteX4" fmla="*/ 9972 w 10000"/>
              <a:gd name="connsiteY4" fmla="*/ 638 h 10000"/>
              <a:gd name="connsiteX5" fmla="*/ 6647 w 10000"/>
              <a:gd name="connsiteY5" fmla="*/ 6 h 10000"/>
              <a:gd name="connsiteX6" fmla="*/ 2298 w 10000"/>
              <a:gd name="connsiteY6" fmla="*/ 470 h 10000"/>
              <a:gd name="connsiteX7" fmla="*/ 5112 w 10000"/>
              <a:gd name="connsiteY7" fmla="*/ 1060 h 10000"/>
              <a:gd name="connsiteX8" fmla="*/ 4601 w 10000"/>
              <a:gd name="connsiteY8" fmla="*/ 1862 h 10000"/>
              <a:gd name="connsiteX9" fmla="*/ 4690 w 10000"/>
              <a:gd name="connsiteY9" fmla="*/ 4642 h 10000"/>
              <a:gd name="connsiteX10" fmla="*/ 111 w 10000"/>
              <a:gd name="connsiteY10" fmla="*/ 4558 h 10000"/>
              <a:gd name="connsiteX11" fmla="*/ 4016 w 10000"/>
              <a:gd name="connsiteY11" fmla="*/ 5105 h 10000"/>
              <a:gd name="connsiteX12" fmla="*/ 8181 w 10000"/>
              <a:gd name="connsiteY12" fmla="*/ 10000 h 10000"/>
              <a:gd name="connsiteX13" fmla="*/ 9461 w 10000"/>
              <a:gd name="connsiteY13" fmla="*/ 9958 h 10000"/>
              <a:gd name="connsiteX14" fmla="*/ 6135 w 10000"/>
              <a:gd name="connsiteY14" fmla="*/ 5066 h 10000"/>
              <a:gd name="connsiteX15" fmla="*/ 9915 w 10000"/>
              <a:gd name="connsiteY15" fmla="*/ 4587 h 10000"/>
              <a:gd name="connsiteX16" fmla="*/ 5623 w 10000"/>
              <a:gd name="connsiteY16" fmla="*/ 4565 h 10000"/>
              <a:gd name="connsiteX0" fmla="*/ 5623 w 10000"/>
              <a:gd name="connsiteY0" fmla="*/ 4565 h 10000"/>
              <a:gd name="connsiteX1" fmla="*/ 5879 w 10000"/>
              <a:gd name="connsiteY1" fmla="*/ 1862 h 10000"/>
              <a:gd name="connsiteX2" fmla="*/ 6135 w 10000"/>
              <a:gd name="connsiteY2" fmla="*/ 1102 h 10000"/>
              <a:gd name="connsiteX3" fmla="*/ 9972 w 10000"/>
              <a:gd name="connsiteY3" fmla="*/ 638 h 10000"/>
              <a:gd name="connsiteX4" fmla="*/ 6647 w 10000"/>
              <a:gd name="connsiteY4" fmla="*/ 6 h 10000"/>
              <a:gd name="connsiteX5" fmla="*/ 2298 w 10000"/>
              <a:gd name="connsiteY5" fmla="*/ 470 h 10000"/>
              <a:gd name="connsiteX6" fmla="*/ 5112 w 10000"/>
              <a:gd name="connsiteY6" fmla="*/ 1060 h 10000"/>
              <a:gd name="connsiteX7" fmla="*/ 4601 w 10000"/>
              <a:gd name="connsiteY7" fmla="*/ 1862 h 10000"/>
              <a:gd name="connsiteX8" fmla="*/ 4690 w 10000"/>
              <a:gd name="connsiteY8" fmla="*/ 4642 h 10000"/>
              <a:gd name="connsiteX9" fmla="*/ 111 w 10000"/>
              <a:gd name="connsiteY9" fmla="*/ 4558 h 10000"/>
              <a:gd name="connsiteX10" fmla="*/ 4016 w 10000"/>
              <a:gd name="connsiteY10" fmla="*/ 5105 h 10000"/>
              <a:gd name="connsiteX11" fmla="*/ 8181 w 10000"/>
              <a:gd name="connsiteY11" fmla="*/ 10000 h 10000"/>
              <a:gd name="connsiteX12" fmla="*/ 9461 w 10000"/>
              <a:gd name="connsiteY12" fmla="*/ 9958 h 10000"/>
              <a:gd name="connsiteX13" fmla="*/ 6135 w 10000"/>
              <a:gd name="connsiteY13" fmla="*/ 5066 h 10000"/>
              <a:gd name="connsiteX14" fmla="*/ 9915 w 10000"/>
              <a:gd name="connsiteY14" fmla="*/ 4587 h 10000"/>
              <a:gd name="connsiteX15" fmla="*/ 5623 w 10000"/>
              <a:gd name="connsiteY15" fmla="*/ 4565 h 10000"/>
              <a:gd name="connsiteX0" fmla="*/ 5623 w 10000"/>
              <a:gd name="connsiteY0" fmla="*/ 4565 h 10000"/>
              <a:gd name="connsiteX1" fmla="*/ 5879 w 10000"/>
              <a:gd name="connsiteY1" fmla="*/ 1862 h 10000"/>
              <a:gd name="connsiteX2" fmla="*/ 6135 w 10000"/>
              <a:gd name="connsiteY2" fmla="*/ 1102 h 10000"/>
              <a:gd name="connsiteX3" fmla="*/ 9972 w 10000"/>
              <a:gd name="connsiteY3" fmla="*/ 638 h 10000"/>
              <a:gd name="connsiteX4" fmla="*/ 6647 w 10000"/>
              <a:gd name="connsiteY4" fmla="*/ 6 h 10000"/>
              <a:gd name="connsiteX5" fmla="*/ 2298 w 10000"/>
              <a:gd name="connsiteY5" fmla="*/ 470 h 10000"/>
              <a:gd name="connsiteX6" fmla="*/ 4601 w 10000"/>
              <a:gd name="connsiteY6" fmla="*/ 1862 h 10000"/>
              <a:gd name="connsiteX7" fmla="*/ 4690 w 10000"/>
              <a:gd name="connsiteY7" fmla="*/ 4642 h 10000"/>
              <a:gd name="connsiteX8" fmla="*/ 111 w 10000"/>
              <a:gd name="connsiteY8" fmla="*/ 4558 h 10000"/>
              <a:gd name="connsiteX9" fmla="*/ 4016 w 10000"/>
              <a:gd name="connsiteY9" fmla="*/ 5105 h 10000"/>
              <a:gd name="connsiteX10" fmla="*/ 8181 w 10000"/>
              <a:gd name="connsiteY10" fmla="*/ 10000 h 10000"/>
              <a:gd name="connsiteX11" fmla="*/ 9461 w 10000"/>
              <a:gd name="connsiteY11" fmla="*/ 9958 h 10000"/>
              <a:gd name="connsiteX12" fmla="*/ 6135 w 10000"/>
              <a:gd name="connsiteY12" fmla="*/ 5066 h 10000"/>
              <a:gd name="connsiteX13" fmla="*/ 9915 w 10000"/>
              <a:gd name="connsiteY13" fmla="*/ 4587 h 10000"/>
              <a:gd name="connsiteX14" fmla="*/ 5623 w 10000"/>
              <a:gd name="connsiteY14" fmla="*/ 4565 h 10000"/>
              <a:gd name="connsiteX0" fmla="*/ 5623 w 9989"/>
              <a:gd name="connsiteY0" fmla="*/ 4603 h 10038"/>
              <a:gd name="connsiteX1" fmla="*/ 5879 w 9989"/>
              <a:gd name="connsiteY1" fmla="*/ 1900 h 10038"/>
              <a:gd name="connsiteX2" fmla="*/ 6135 w 9989"/>
              <a:gd name="connsiteY2" fmla="*/ 1140 h 10038"/>
              <a:gd name="connsiteX3" fmla="*/ 9972 w 9989"/>
              <a:gd name="connsiteY3" fmla="*/ 676 h 10038"/>
              <a:gd name="connsiteX4" fmla="*/ 6647 w 9989"/>
              <a:gd name="connsiteY4" fmla="*/ 44 h 10038"/>
              <a:gd name="connsiteX5" fmla="*/ 4601 w 9989"/>
              <a:gd name="connsiteY5" fmla="*/ 1900 h 10038"/>
              <a:gd name="connsiteX6" fmla="*/ 4690 w 9989"/>
              <a:gd name="connsiteY6" fmla="*/ 4680 h 10038"/>
              <a:gd name="connsiteX7" fmla="*/ 111 w 9989"/>
              <a:gd name="connsiteY7" fmla="*/ 4596 h 10038"/>
              <a:gd name="connsiteX8" fmla="*/ 4016 w 9989"/>
              <a:gd name="connsiteY8" fmla="*/ 5143 h 10038"/>
              <a:gd name="connsiteX9" fmla="*/ 8181 w 9989"/>
              <a:gd name="connsiteY9" fmla="*/ 10038 h 10038"/>
              <a:gd name="connsiteX10" fmla="*/ 9461 w 9989"/>
              <a:gd name="connsiteY10" fmla="*/ 9996 h 10038"/>
              <a:gd name="connsiteX11" fmla="*/ 6135 w 9989"/>
              <a:gd name="connsiteY11" fmla="*/ 5104 h 10038"/>
              <a:gd name="connsiteX12" fmla="*/ 9915 w 9989"/>
              <a:gd name="connsiteY12" fmla="*/ 4625 h 10038"/>
              <a:gd name="connsiteX13" fmla="*/ 5623 w 9989"/>
              <a:gd name="connsiteY13" fmla="*/ 4603 h 10038"/>
              <a:gd name="connsiteX0" fmla="*/ 5629 w 9974"/>
              <a:gd name="connsiteY0" fmla="*/ 4554 h 9968"/>
              <a:gd name="connsiteX1" fmla="*/ 5885 w 9974"/>
              <a:gd name="connsiteY1" fmla="*/ 1861 h 9968"/>
              <a:gd name="connsiteX2" fmla="*/ 6142 w 9974"/>
              <a:gd name="connsiteY2" fmla="*/ 1104 h 9968"/>
              <a:gd name="connsiteX3" fmla="*/ 6654 w 9974"/>
              <a:gd name="connsiteY3" fmla="*/ 12 h 9968"/>
              <a:gd name="connsiteX4" fmla="*/ 4606 w 9974"/>
              <a:gd name="connsiteY4" fmla="*/ 1861 h 9968"/>
              <a:gd name="connsiteX5" fmla="*/ 4695 w 9974"/>
              <a:gd name="connsiteY5" fmla="*/ 4630 h 9968"/>
              <a:gd name="connsiteX6" fmla="*/ 111 w 9974"/>
              <a:gd name="connsiteY6" fmla="*/ 4547 h 9968"/>
              <a:gd name="connsiteX7" fmla="*/ 4020 w 9974"/>
              <a:gd name="connsiteY7" fmla="*/ 5092 h 9968"/>
              <a:gd name="connsiteX8" fmla="*/ 8190 w 9974"/>
              <a:gd name="connsiteY8" fmla="*/ 9968 h 9968"/>
              <a:gd name="connsiteX9" fmla="*/ 9471 w 9974"/>
              <a:gd name="connsiteY9" fmla="*/ 9926 h 9968"/>
              <a:gd name="connsiteX10" fmla="*/ 6142 w 9974"/>
              <a:gd name="connsiteY10" fmla="*/ 5053 h 9968"/>
              <a:gd name="connsiteX11" fmla="*/ 9926 w 9974"/>
              <a:gd name="connsiteY11" fmla="*/ 4575 h 9968"/>
              <a:gd name="connsiteX12" fmla="*/ 5629 w 9974"/>
              <a:gd name="connsiteY12" fmla="*/ 4554 h 9968"/>
              <a:gd name="connsiteX0" fmla="*/ 5644 w 10000"/>
              <a:gd name="connsiteY0" fmla="*/ 3461 h 8892"/>
              <a:gd name="connsiteX1" fmla="*/ 5900 w 10000"/>
              <a:gd name="connsiteY1" fmla="*/ 759 h 8892"/>
              <a:gd name="connsiteX2" fmla="*/ 6158 w 10000"/>
              <a:gd name="connsiteY2" fmla="*/ 0 h 8892"/>
              <a:gd name="connsiteX3" fmla="*/ 4618 w 10000"/>
              <a:gd name="connsiteY3" fmla="*/ 759 h 8892"/>
              <a:gd name="connsiteX4" fmla="*/ 4707 w 10000"/>
              <a:gd name="connsiteY4" fmla="*/ 3537 h 8892"/>
              <a:gd name="connsiteX5" fmla="*/ 111 w 10000"/>
              <a:gd name="connsiteY5" fmla="*/ 3454 h 8892"/>
              <a:gd name="connsiteX6" fmla="*/ 4030 w 10000"/>
              <a:gd name="connsiteY6" fmla="*/ 4000 h 8892"/>
              <a:gd name="connsiteX7" fmla="*/ 8211 w 10000"/>
              <a:gd name="connsiteY7" fmla="*/ 8892 h 8892"/>
              <a:gd name="connsiteX8" fmla="*/ 9496 w 10000"/>
              <a:gd name="connsiteY8" fmla="*/ 8850 h 8892"/>
              <a:gd name="connsiteX9" fmla="*/ 6158 w 10000"/>
              <a:gd name="connsiteY9" fmla="*/ 3961 h 8892"/>
              <a:gd name="connsiteX10" fmla="*/ 9952 w 10000"/>
              <a:gd name="connsiteY10" fmla="*/ 3482 h 8892"/>
              <a:gd name="connsiteX11" fmla="*/ 5644 w 10000"/>
              <a:gd name="connsiteY11" fmla="*/ 3461 h 8892"/>
              <a:gd name="connsiteX0" fmla="*/ 5644 w 10000"/>
              <a:gd name="connsiteY0" fmla="*/ 3424 h 9532"/>
              <a:gd name="connsiteX1" fmla="*/ 5900 w 10000"/>
              <a:gd name="connsiteY1" fmla="*/ 386 h 9532"/>
              <a:gd name="connsiteX2" fmla="*/ 4618 w 10000"/>
              <a:gd name="connsiteY2" fmla="*/ 386 h 9532"/>
              <a:gd name="connsiteX3" fmla="*/ 4707 w 10000"/>
              <a:gd name="connsiteY3" fmla="*/ 3510 h 9532"/>
              <a:gd name="connsiteX4" fmla="*/ 111 w 10000"/>
              <a:gd name="connsiteY4" fmla="*/ 3416 h 9532"/>
              <a:gd name="connsiteX5" fmla="*/ 4030 w 10000"/>
              <a:gd name="connsiteY5" fmla="*/ 4030 h 9532"/>
              <a:gd name="connsiteX6" fmla="*/ 8211 w 10000"/>
              <a:gd name="connsiteY6" fmla="*/ 9532 h 9532"/>
              <a:gd name="connsiteX7" fmla="*/ 9496 w 10000"/>
              <a:gd name="connsiteY7" fmla="*/ 9485 h 9532"/>
              <a:gd name="connsiteX8" fmla="*/ 6158 w 10000"/>
              <a:gd name="connsiteY8" fmla="*/ 3987 h 9532"/>
              <a:gd name="connsiteX9" fmla="*/ 9952 w 10000"/>
              <a:gd name="connsiteY9" fmla="*/ 3448 h 9532"/>
              <a:gd name="connsiteX10" fmla="*/ 5644 w 10000"/>
              <a:gd name="connsiteY10" fmla="*/ 3424 h 9532"/>
              <a:gd name="connsiteX0" fmla="*/ 9952 w 9952"/>
              <a:gd name="connsiteY0" fmla="*/ 3617 h 10000"/>
              <a:gd name="connsiteX1" fmla="*/ 5900 w 9952"/>
              <a:gd name="connsiteY1" fmla="*/ 405 h 10000"/>
              <a:gd name="connsiteX2" fmla="*/ 4618 w 9952"/>
              <a:gd name="connsiteY2" fmla="*/ 405 h 10000"/>
              <a:gd name="connsiteX3" fmla="*/ 4707 w 9952"/>
              <a:gd name="connsiteY3" fmla="*/ 3682 h 10000"/>
              <a:gd name="connsiteX4" fmla="*/ 111 w 9952"/>
              <a:gd name="connsiteY4" fmla="*/ 3584 h 10000"/>
              <a:gd name="connsiteX5" fmla="*/ 4030 w 9952"/>
              <a:gd name="connsiteY5" fmla="*/ 4228 h 10000"/>
              <a:gd name="connsiteX6" fmla="*/ 8211 w 9952"/>
              <a:gd name="connsiteY6" fmla="*/ 10000 h 10000"/>
              <a:gd name="connsiteX7" fmla="*/ 9496 w 9952"/>
              <a:gd name="connsiteY7" fmla="*/ 9951 h 10000"/>
              <a:gd name="connsiteX8" fmla="*/ 6158 w 9952"/>
              <a:gd name="connsiteY8" fmla="*/ 4183 h 10000"/>
              <a:gd name="connsiteX9" fmla="*/ 9952 w 9952"/>
              <a:gd name="connsiteY9" fmla="*/ 3617 h 10000"/>
              <a:gd name="connsiteX0" fmla="*/ 10000 w 10000"/>
              <a:gd name="connsiteY0" fmla="*/ 3612 h 9995"/>
              <a:gd name="connsiteX1" fmla="*/ 5928 w 10000"/>
              <a:gd name="connsiteY1" fmla="*/ 400 h 9995"/>
              <a:gd name="connsiteX2" fmla="*/ 4640 w 10000"/>
              <a:gd name="connsiteY2" fmla="*/ 400 h 9995"/>
              <a:gd name="connsiteX3" fmla="*/ 112 w 10000"/>
              <a:gd name="connsiteY3" fmla="*/ 3579 h 9995"/>
              <a:gd name="connsiteX4" fmla="*/ 4049 w 10000"/>
              <a:gd name="connsiteY4" fmla="*/ 4223 h 9995"/>
              <a:gd name="connsiteX5" fmla="*/ 8251 w 10000"/>
              <a:gd name="connsiteY5" fmla="*/ 9995 h 9995"/>
              <a:gd name="connsiteX6" fmla="*/ 9542 w 10000"/>
              <a:gd name="connsiteY6" fmla="*/ 9946 h 9995"/>
              <a:gd name="connsiteX7" fmla="*/ 6188 w 10000"/>
              <a:gd name="connsiteY7" fmla="*/ 4178 h 9995"/>
              <a:gd name="connsiteX8" fmla="*/ 10000 w 10000"/>
              <a:gd name="connsiteY8" fmla="*/ 3612 h 9995"/>
              <a:gd name="connsiteX0" fmla="*/ 10000 w 10224"/>
              <a:gd name="connsiteY0" fmla="*/ 3614 h 10433"/>
              <a:gd name="connsiteX1" fmla="*/ 5928 w 10224"/>
              <a:gd name="connsiteY1" fmla="*/ 400 h 10433"/>
              <a:gd name="connsiteX2" fmla="*/ 4640 w 10224"/>
              <a:gd name="connsiteY2" fmla="*/ 400 h 10433"/>
              <a:gd name="connsiteX3" fmla="*/ 112 w 10224"/>
              <a:gd name="connsiteY3" fmla="*/ 3581 h 10433"/>
              <a:gd name="connsiteX4" fmla="*/ 4049 w 10224"/>
              <a:gd name="connsiteY4" fmla="*/ 4225 h 10433"/>
              <a:gd name="connsiteX5" fmla="*/ 8251 w 10224"/>
              <a:gd name="connsiteY5" fmla="*/ 10000 h 10433"/>
              <a:gd name="connsiteX6" fmla="*/ 9542 w 10224"/>
              <a:gd name="connsiteY6" fmla="*/ 9951 h 10433"/>
              <a:gd name="connsiteX7" fmla="*/ 10000 w 10224"/>
              <a:gd name="connsiteY7" fmla="*/ 3614 h 10433"/>
              <a:gd name="connsiteX0" fmla="*/ 9888 w 10112"/>
              <a:gd name="connsiteY0" fmla="*/ 3614 h 10773"/>
              <a:gd name="connsiteX1" fmla="*/ 5816 w 10112"/>
              <a:gd name="connsiteY1" fmla="*/ 400 h 10773"/>
              <a:gd name="connsiteX2" fmla="*/ 4528 w 10112"/>
              <a:gd name="connsiteY2" fmla="*/ 400 h 10773"/>
              <a:gd name="connsiteX3" fmla="*/ 0 w 10112"/>
              <a:gd name="connsiteY3" fmla="*/ 3581 h 10773"/>
              <a:gd name="connsiteX4" fmla="*/ 8139 w 10112"/>
              <a:gd name="connsiteY4" fmla="*/ 10000 h 10773"/>
              <a:gd name="connsiteX5" fmla="*/ 9430 w 10112"/>
              <a:gd name="connsiteY5" fmla="*/ 9951 h 10773"/>
              <a:gd name="connsiteX6" fmla="*/ 9888 w 10112"/>
              <a:gd name="connsiteY6" fmla="*/ 3614 h 10773"/>
              <a:gd name="connsiteX0" fmla="*/ 10124 w 10348"/>
              <a:gd name="connsiteY0" fmla="*/ 5492 h 12651"/>
              <a:gd name="connsiteX1" fmla="*/ 6052 w 10348"/>
              <a:gd name="connsiteY1" fmla="*/ 2278 h 12651"/>
              <a:gd name="connsiteX2" fmla="*/ 2521 w 10348"/>
              <a:gd name="connsiteY2" fmla="*/ 82 h 12651"/>
              <a:gd name="connsiteX3" fmla="*/ 236 w 10348"/>
              <a:gd name="connsiteY3" fmla="*/ 5459 h 12651"/>
              <a:gd name="connsiteX4" fmla="*/ 8375 w 10348"/>
              <a:gd name="connsiteY4" fmla="*/ 11878 h 12651"/>
              <a:gd name="connsiteX5" fmla="*/ 9666 w 10348"/>
              <a:gd name="connsiteY5" fmla="*/ 11829 h 12651"/>
              <a:gd name="connsiteX6" fmla="*/ 10124 w 10348"/>
              <a:gd name="connsiteY6" fmla="*/ 5492 h 12651"/>
              <a:gd name="connsiteX0" fmla="*/ 10124 w 10371"/>
              <a:gd name="connsiteY0" fmla="*/ 5707 h 12866"/>
              <a:gd name="connsiteX1" fmla="*/ 5732 w 10371"/>
              <a:gd name="connsiteY1" fmla="*/ 541 h 12866"/>
              <a:gd name="connsiteX2" fmla="*/ 2521 w 10371"/>
              <a:gd name="connsiteY2" fmla="*/ 297 h 12866"/>
              <a:gd name="connsiteX3" fmla="*/ 236 w 10371"/>
              <a:gd name="connsiteY3" fmla="*/ 5674 h 12866"/>
              <a:gd name="connsiteX4" fmla="*/ 8375 w 10371"/>
              <a:gd name="connsiteY4" fmla="*/ 12093 h 12866"/>
              <a:gd name="connsiteX5" fmla="*/ 9666 w 10371"/>
              <a:gd name="connsiteY5" fmla="*/ 12044 h 12866"/>
              <a:gd name="connsiteX6" fmla="*/ 10124 w 10371"/>
              <a:gd name="connsiteY6" fmla="*/ 5707 h 12866"/>
              <a:gd name="connsiteX0" fmla="*/ 10124 w 10371"/>
              <a:gd name="connsiteY0" fmla="*/ 5410 h 12569"/>
              <a:gd name="connsiteX1" fmla="*/ 5732 w 10371"/>
              <a:gd name="connsiteY1" fmla="*/ 244 h 12569"/>
              <a:gd name="connsiteX2" fmla="*/ 2521 w 10371"/>
              <a:gd name="connsiteY2" fmla="*/ 0 h 12569"/>
              <a:gd name="connsiteX3" fmla="*/ 236 w 10371"/>
              <a:gd name="connsiteY3" fmla="*/ 5377 h 12569"/>
              <a:gd name="connsiteX4" fmla="*/ 8375 w 10371"/>
              <a:gd name="connsiteY4" fmla="*/ 11796 h 12569"/>
              <a:gd name="connsiteX5" fmla="*/ 9666 w 10371"/>
              <a:gd name="connsiteY5" fmla="*/ 11747 h 12569"/>
              <a:gd name="connsiteX6" fmla="*/ 10124 w 10371"/>
              <a:gd name="connsiteY6" fmla="*/ 5410 h 12569"/>
              <a:gd name="connsiteX0" fmla="*/ 7822 w 8069"/>
              <a:gd name="connsiteY0" fmla="*/ 5410 h 12569"/>
              <a:gd name="connsiteX1" fmla="*/ 3430 w 8069"/>
              <a:gd name="connsiteY1" fmla="*/ 244 h 12569"/>
              <a:gd name="connsiteX2" fmla="*/ 219 w 8069"/>
              <a:gd name="connsiteY2" fmla="*/ 0 h 12569"/>
              <a:gd name="connsiteX3" fmla="*/ 2740 w 8069"/>
              <a:gd name="connsiteY3" fmla="*/ 5560 h 12569"/>
              <a:gd name="connsiteX4" fmla="*/ 6073 w 8069"/>
              <a:gd name="connsiteY4" fmla="*/ 11796 h 12569"/>
              <a:gd name="connsiteX5" fmla="*/ 7364 w 8069"/>
              <a:gd name="connsiteY5" fmla="*/ 11747 h 12569"/>
              <a:gd name="connsiteX6" fmla="*/ 7822 w 8069"/>
              <a:gd name="connsiteY6" fmla="*/ 5410 h 12569"/>
              <a:gd name="connsiteX0" fmla="*/ 9694 w 15896"/>
              <a:gd name="connsiteY0" fmla="*/ 4304 h 10024"/>
              <a:gd name="connsiteX1" fmla="*/ 4251 w 15896"/>
              <a:gd name="connsiteY1" fmla="*/ 194 h 10024"/>
              <a:gd name="connsiteX2" fmla="*/ 271 w 15896"/>
              <a:gd name="connsiteY2" fmla="*/ 0 h 10024"/>
              <a:gd name="connsiteX3" fmla="*/ 3396 w 15896"/>
              <a:gd name="connsiteY3" fmla="*/ 4424 h 10024"/>
              <a:gd name="connsiteX4" fmla="*/ 7526 w 15896"/>
              <a:gd name="connsiteY4" fmla="*/ 9385 h 10024"/>
              <a:gd name="connsiteX5" fmla="*/ 15876 w 15896"/>
              <a:gd name="connsiteY5" fmla="*/ 9395 h 10024"/>
              <a:gd name="connsiteX6" fmla="*/ 9694 w 15896"/>
              <a:gd name="connsiteY6" fmla="*/ 4304 h 10024"/>
              <a:gd name="connsiteX0" fmla="*/ 9694 w 15896"/>
              <a:gd name="connsiteY0" fmla="*/ 4304 h 9395"/>
              <a:gd name="connsiteX1" fmla="*/ 4251 w 15896"/>
              <a:gd name="connsiteY1" fmla="*/ 194 h 9395"/>
              <a:gd name="connsiteX2" fmla="*/ 271 w 15896"/>
              <a:gd name="connsiteY2" fmla="*/ 0 h 9395"/>
              <a:gd name="connsiteX3" fmla="*/ 3396 w 15896"/>
              <a:gd name="connsiteY3" fmla="*/ 4424 h 9395"/>
              <a:gd name="connsiteX4" fmla="*/ 7526 w 15896"/>
              <a:gd name="connsiteY4" fmla="*/ 9385 h 9395"/>
              <a:gd name="connsiteX5" fmla="*/ 15876 w 15896"/>
              <a:gd name="connsiteY5" fmla="*/ 9395 h 9395"/>
              <a:gd name="connsiteX6" fmla="*/ 9694 w 15896"/>
              <a:gd name="connsiteY6" fmla="*/ 4304 h 9395"/>
              <a:gd name="connsiteX0" fmla="*/ 6098 w 7287"/>
              <a:gd name="connsiteY0" fmla="*/ 4581 h 10000"/>
              <a:gd name="connsiteX1" fmla="*/ 2674 w 7287"/>
              <a:gd name="connsiteY1" fmla="*/ 206 h 10000"/>
              <a:gd name="connsiteX2" fmla="*/ 170 w 7287"/>
              <a:gd name="connsiteY2" fmla="*/ 0 h 10000"/>
              <a:gd name="connsiteX3" fmla="*/ 2136 w 7287"/>
              <a:gd name="connsiteY3" fmla="*/ 4709 h 10000"/>
              <a:gd name="connsiteX4" fmla="*/ 4735 w 7287"/>
              <a:gd name="connsiteY4" fmla="*/ 9989 h 10000"/>
              <a:gd name="connsiteX5" fmla="*/ 7239 w 7287"/>
              <a:gd name="connsiteY5" fmla="*/ 10000 h 10000"/>
              <a:gd name="connsiteX6" fmla="*/ 6098 w 7287"/>
              <a:gd name="connsiteY6" fmla="*/ 4581 h 10000"/>
              <a:gd name="connsiteX0" fmla="*/ 9934 w 9987"/>
              <a:gd name="connsiteY0" fmla="*/ 10000 h 10722"/>
              <a:gd name="connsiteX1" fmla="*/ 3670 w 9987"/>
              <a:gd name="connsiteY1" fmla="*/ 206 h 10722"/>
              <a:gd name="connsiteX2" fmla="*/ 233 w 9987"/>
              <a:gd name="connsiteY2" fmla="*/ 0 h 10722"/>
              <a:gd name="connsiteX3" fmla="*/ 2931 w 9987"/>
              <a:gd name="connsiteY3" fmla="*/ 4709 h 10722"/>
              <a:gd name="connsiteX4" fmla="*/ 6498 w 9987"/>
              <a:gd name="connsiteY4" fmla="*/ 9989 h 10722"/>
              <a:gd name="connsiteX5" fmla="*/ 9934 w 9987"/>
              <a:gd name="connsiteY5" fmla="*/ 10000 h 10722"/>
              <a:gd name="connsiteX0" fmla="*/ 9714 w 9776"/>
              <a:gd name="connsiteY0" fmla="*/ 9327 h 10474"/>
              <a:gd name="connsiteX1" fmla="*/ 3442 w 9776"/>
              <a:gd name="connsiteY1" fmla="*/ 192 h 10474"/>
              <a:gd name="connsiteX2" fmla="*/ 0 w 9776"/>
              <a:gd name="connsiteY2" fmla="*/ 0 h 10474"/>
              <a:gd name="connsiteX3" fmla="*/ 6273 w 9776"/>
              <a:gd name="connsiteY3" fmla="*/ 9316 h 10474"/>
              <a:gd name="connsiteX4" fmla="*/ 9714 w 9776"/>
              <a:gd name="connsiteY4" fmla="*/ 9327 h 10474"/>
              <a:gd name="connsiteX0" fmla="*/ 9937 w 9937"/>
              <a:gd name="connsiteY0" fmla="*/ 8905 h 8905"/>
              <a:gd name="connsiteX1" fmla="*/ 3521 w 9937"/>
              <a:gd name="connsiteY1" fmla="*/ 183 h 8905"/>
              <a:gd name="connsiteX2" fmla="*/ 0 w 9937"/>
              <a:gd name="connsiteY2" fmla="*/ 0 h 8905"/>
              <a:gd name="connsiteX3" fmla="*/ 6417 w 9937"/>
              <a:gd name="connsiteY3" fmla="*/ 8894 h 8905"/>
              <a:gd name="connsiteX4" fmla="*/ 9937 w 9937"/>
              <a:gd name="connsiteY4" fmla="*/ 8905 h 8905"/>
              <a:gd name="connsiteX0" fmla="*/ 10000 w 10000"/>
              <a:gd name="connsiteY0" fmla="*/ 10000 h 10000"/>
              <a:gd name="connsiteX1" fmla="*/ 3543 w 10000"/>
              <a:gd name="connsiteY1" fmla="*/ 206 h 10000"/>
              <a:gd name="connsiteX2" fmla="*/ 0 w 10000"/>
              <a:gd name="connsiteY2" fmla="*/ 0 h 10000"/>
              <a:gd name="connsiteX3" fmla="*/ 6458 w 10000"/>
              <a:gd name="connsiteY3" fmla="*/ 9988 h 10000"/>
              <a:gd name="connsiteX4" fmla="*/ 10000 w 10000"/>
              <a:gd name="connsiteY4" fmla="*/ 10000 h 10000"/>
              <a:gd name="connsiteX0" fmla="*/ 10000 w 10000"/>
              <a:gd name="connsiteY0" fmla="*/ 10000 h 10000"/>
              <a:gd name="connsiteX1" fmla="*/ 3543 w 10000"/>
              <a:gd name="connsiteY1" fmla="*/ 206 h 10000"/>
              <a:gd name="connsiteX2" fmla="*/ 0 w 10000"/>
              <a:gd name="connsiteY2" fmla="*/ 0 h 10000"/>
              <a:gd name="connsiteX3" fmla="*/ 6458 w 10000"/>
              <a:gd name="connsiteY3" fmla="*/ 9988 h 10000"/>
              <a:gd name="connsiteX4" fmla="*/ 10000 w 10000"/>
              <a:gd name="connsiteY4" fmla="*/ 10000 h 10000"/>
              <a:gd name="connsiteX0" fmla="*/ 10000 w 10000"/>
              <a:gd name="connsiteY0" fmla="*/ 10000 h 10000"/>
              <a:gd name="connsiteX1" fmla="*/ 2571 w 10000"/>
              <a:gd name="connsiteY1" fmla="*/ 320 h 10000"/>
              <a:gd name="connsiteX2" fmla="*/ 0 w 10000"/>
              <a:gd name="connsiteY2" fmla="*/ 0 h 10000"/>
              <a:gd name="connsiteX3" fmla="*/ 6458 w 10000"/>
              <a:gd name="connsiteY3" fmla="*/ 9988 h 10000"/>
              <a:gd name="connsiteX4" fmla="*/ 10000 w 10000"/>
              <a:gd name="connsiteY4" fmla="*/ 10000 h 10000"/>
              <a:gd name="connsiteX0" fmla="*/ 9417 w 9417"/>
              <a:gd name="connsiteY0" fmla="*/ 9787 h 9787"/>
              <a:gd name="connsiteX1" fmla="*/ 1988 w 9417"/>
              <a:gd name="connsiteY1" fmla="*/ 107 h 9787"/>
              <a:gd name="connsiteX2" fmla="*/ 0 w 9417"/>
              <a:gd name="connsiteY2" fmla="*/ 0 h 9787"/>
              <a:gd name="connsiteX3" fmla="*/ 5875 w 9417"/>
              <a:gd name="connsiteY3" fmla="*/ 9775 h 9787"/>
              <a:gd name="connsiteX4" fmla="*/ 9417 w 9417"/>
              <a:gd name="connsiteY4" fmla="*/ 9787 h 9787"/>
              <a:gd name="connsiteX0" fmla="*/ 10000 w 10000"/>
              <a:gd name="connsiteY0" fmla="*/ 10000 h 10000"/>
              <a:gd name="connsiteX1" fmla="*/ 1880 w 10000"/>
              <a:gd name="connsiteY1" fmla="*/ 68 h 10000"/>
              <a:gd name="connsiteX2" fmla="*/ 0 w 10000"/>
              <a:gd name="connsiteY2" fmla="*/ 0 h 10000"/>
              <a:gd name="connsiteX3" fmla="*/ 6239 w 10000"/>
              <a:gd name="connsiteY3" fmla="*/ 9988 h 10000"/>
              <a:gd name="connsiteX4" fmla="*/ 10000 w 10000"/>
              <a:gd name="connsiteY4" fmla="*/ 10000 h 10000"/>
              <a:gd name="connsiteX0" fmla="*/ 8107 w 8107"/>
              <a:gd name="connsiteY0" fmla="*/ 9949 h 9988"/>
              <a:gd name="connsiteX1" fmla="*/ 1880 w 8107"/>
              <a:gd name="connsiteY1" fmla="*/ 68 h 9988"/>
              <a:gd name="connsiteX2" fmla="*/ 0 w 8107"/>
              <a:gd name="connsiteY2" fmla="*/ 0 h 9988"/>
              <a:gd name="connsiteX3" fmla="*/ 6239 w 8107"/>
              <a:gd name="connsiteY3" fmla="*/ 9988 h 9988"/>
              <a:gd name="connsiteX4" fmla="*/ 8107 w 8107"/>
              <a:gd name="connsiteY4" fmla="*/ 9949 h 9988"/>
              <a:gd name="connsiteX0" fmla="*/ 10000 w 10000"/>
              <a:gd name="connsiteY0" fmla="*/ 9961 h 10000"/>
              <a:gd name="connsiteX1" fmla="*/ 2319 w 10000"/>
              <a:gd name="connsiteY1" fmla="*/ 68 h 10000"/>
              <a:gd name="connsiteX2" fmla="*/ 0 w 10000"/>
              <a:gd name="connsiteY2" fmla="*/ 0 h 10000"/>
              <a:gd name="connsiteX3" fmla="*/ 7696 w 10000"/>
              <a:gd name="connsiteY3" fmla="*/ 10000 h 10000"/>
              <a:gd name="connsiteX4" fmla="*/ 10000 w 10000"/>
              <a:gd name="connsiteY4" fmla="*/ 9961 h 10000"/>
              <a:gd name="connsiteX0" fmla="*/ 10000 w 10000"/>
              <a:gd name="connsiteY0" fmla="*/ 9961 h 9961"/>
              <a:gd name="connsiteX1" fmla="*/ 2319 w 10000"/>
              <a:gd name="connsiteY1" fmla="*/ 68 h 9961"/>
              <a:gd name="connsiteX2" fmla="*/ 0 w 10000"/>
              <a:gd name="connsiteY2" fmla="*/ 0 h 9961"/>
              <a:gd name="connsiteX3" fmla="*/ 7512 w 10000"/>
              <a:gd name="connsiteY3" fmla="*/ 8164 h 9961"/>
              <a:gd name="connsiteX4" fmla="*/ 10000 w 10000"/>
              <a:gd name="connsiteY4" fmla="*/ 9961 h 9961"/>
              <a:gd name="connsiteX0" fmla="*/ 9266 w 9266"/>
              <a:gd name="connsiteY0" fmla="*/ 8279 h 8279"/>
              <a:gd name="connsiteX1" fmla="*/ 2319 w 9266"/>
              <a:gd name="connsiteY1" fmla="*/ 68 h 8279"/>
              <a:gd name="connsiteX2" fmla="*/ 0 w 9266"/>
              <a:gd name="connsiteY2" fmla="*/ 0 h 8279"/>
              <a:gd name="connsiteX3" fmla="*/ 7512 w 9266"/>
              <a:gd name="connsiteY3" fmla="*/ 8196 h 8279"/>
              <a:gd name="connsiteX4" fmla="*/ 9266 w 9266"/>
              <a:gd name="connsiteY4" fmla="*/ 8279 h 8279"/>
              <a:gd name="connsiteX0" fmla="*/ 10000 w 10000"/>
              <a:gd name="connsiteY0" fmla="*/ 10000 h 10000"/>
              <a:gd name="connsiteX1" fmla="*/ 2503 w 10000"/>
              <a:gd name="connsiteY1" fmla="*/ 82 h 10000"/>
              <a:gd name="connsiteX2" fmla="*/ 0 w 10000"/>
              <a:gd name="connsiteY2" fmla="*/ 0 h 10000"/>
              <a:gd name="connsiteX3" fmla="*/ 8107 w 10000"/>
              <a:gd name="connsiteY3" fmla="*/ 9900 h 10000"/>
              <a:gd name="connsiteX4" fmla="*/ 10000 w 10000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10000" y="10000"/>
                </a:moveTo>
                <a:cubicBezTo>
                  <a:pt x="9822" y="5991"/>
                  <a:pt x="4859" y="2151"/>
                  <a:pt x="2503" y="82"/>
                </a:cubicBezTo>
                <a:cubicBezTo>
                  <a:pt x="1566" y="39"/>
                  <a:pt x="937" y="43"/>
                  <a:pt x="0" y="0"/>
                </a:cubicBezTo>
                <a:cubicBezTo>
                  <a:pt x="5182" y="2471"/>
                  <a:pt x="7310" y="6845"/>
                  <a:pt x="8107" y="9900"/>
                </a:cubicBezTo>
                <a:lnTo>
                  <a:pt x="10000" y="1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  <p:sp>
        <p:nvSpPr>
          <p:cNvPr id="11" name="Полилиния 7"/>
          <p:cNvSpPr>
            <a:spLocks noEditPoints="1"/>
          </p:cNvSpPr>
          <p:nvPr userDrawn="1"/>
        </p:nvSpPr>
        <p:spPr bwMode="auto">
          <a:xfrm rot="21094680">
            <a:off x="677932" y="4666264"/>
            <a:ext cx="516362" cy="500870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blipFill>
            <a:blip r:embed="rId16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  <p:sp>
        <p:nvSpPr>
          <p:cNvPr id="12" name="Полилиния 7"/>
          <p:cNvSpPr>
            <a:spLocks noEditPoints="1"/>
          </p:cNvSpPr>
          <p:nvPr userDrawn="1"/>
        </p:nvSpPr>
        <p:spPr bwMode="auto">
          <a:xfrm rot="21094680">
            <a:off x="677863" y="4665663"/>
            <a:ext cx="515937" cy="501650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solidFill>
            <a:schemeClr val="accent5">
              <a:alpha val="50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  <p:sp>
        <p:nvSpPr>
          <p:cNvPr id="13" name="Полилиния 12"/>
          <p:cNvSpPr/>
          <p:nvPr userDrawn="1"/>
        </p:nvSpPr>
        <p:spPr>
          <a:xfrm>
            <a:off x="566738" y="4084638"/>
            <a:ext cx="98425" cy="2239962"/>
          </a:xfrm>
          <a:custGeom>
            <a:avLst/>
            <a:gdLst>
              <a:gd name="connsiteX0" fmla="*/ 123265 w 324971"/>
              <a:gd name="connsiteY0" fmla="*/ 0 h 2459692"/>
              <a:gd name="connsiteX1" fmla="*/ 162486 w 324971"/>
              <a:gd name="connsiteY1" fmla="*/ 1731309 h 2459692"/>
              <a:gd name="connsiteX2" fmla="*/ 0 w 324971"/>
              <a:gd name="connsiteY2" fmla="*/ 1585633 h 2459692"/>
              <a:gd name="connsiteX3" fmla="*/ 145677 w 324971"/>
              <a:gd name="connsiteY3" fmla="*/ 1776133 h 2459692"/>
              <a:gd name="connsiteX4" fmla="*/ 196103 w 324971"/>
              <a:gd name="connsiteY4" fmla="*/ 2459692 h 2459692"/>
              <a:gd name="connsiteX5" fmla="*/ 252133 w 324971"/>
              <a:gd name="connsiteY5" fmla="*/ 2448486 h 2459692"/>
              <a:gd name="connsiteX6" fmla="*/ 184897 w 324971"/>
              <a:gd name="connsiteY6" fmla="*/ 1753721 h 2459692"/>
              <a:gd name="connsiteX7" fmla="*/ 324971 w 324971"/>
              <a:gd name="connsiteY7" fmla="*/ 1630456 h 2459692"/>
              <a:gd name="connsiteX8" fmla="*/ 179294 w 324971"/>
              <a:gd name="connsiteY8" fmla="*/ 1697692 h 2459692"/>
              <a:gd name="connsiteX9" fmla="*/ 123265 w 324971"/>
              <a:gd name="connsiteY9" fmla="*/ 0 h 245969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92517 w 324971"/>
              <a:gd name="connsiteY6" fmla="*/ 176896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38488 h 2482940"/>
              <a:gd name="connsiteX1" fmla="*/ 147246 w 324971"/>
              <a:gd name="connsiteY1" fmla="*/ 1697407 h 2482940"/>
              <a:gd name="connsiteX2" fmla="*/ 0 w 324971"/>
              <a:gd name="connsiteY2" fmla="*/ 1658411 h 2482940"/>
              <a:gd name="connsiteX3" fmla="*/ 138057 w 324971"/>
              <a:gd name="connsiteY3" fmla="*/ 1757471 h 2482940"/>
              <a:gd name="connsiteX4" fmla="*/ 192293 w 324971"/>
              <a:gd name="connsiteY4" fmla="*/ 2482940 h 2482940"/>
              <a:gd name="connsiteX5" fmla="*/ 225463 w 324971"/>
              <a:gd name="connsiteY5" fmla="*/ 2479354 h 2482940"/>
              <a:gd name="connsiteX6" fmla="*/ 184897 w 324971"/>
              <a:gd name="connsiteY6" fmla="*/ 1780779 h 2482940"/>
              <a:gd name="connsiteX7" fmla="*/ 324971 w 324971"/>
              <a:gd name="connsiteY7" fmla="*/ 1687994 h 2482940"/>
              <a:gd name="connsiteX8" fmla="*/ 198344 w 324971"/>
              <a:gd name="connsiteY8" fmla="*/ 1728560 h 2482940"/>
              <a:gd name="connsiteX9" fmla="*/ 182432 w 324971"/>
              <a:gd name="connsiteY9" fmla="*/ 626349 h 2482940"/>
              <a:gd name="connsiteX10" fmla="*/ 123265 w 324971"/>
              <a:gd name="connsiteY10" fmla="*/ 38488 h 2482940"/>
              <a:gd name="connsiteX0" fmla="*/ 123265 w 324971"/>
              <a:gd name="connsiteY0" fmla="*/ 163279 h 2607731"/>
              <a:gd name="connsiteX1" fmla="*/ 147246 w 324971"/>
              <a:gd name="connsiteY1" fmla="*/ 1822198 h 2607731"/>
              <a:gd name="connsiteX2" fmla="*/ 0 w 324971"/>
              <a:gd name="connsiteY2" fmla="*/ 1783202 h 2607731"/>
              <a:gd name="connsiteX3" fmla="*/ 138057 w 324971"/>
              <a:gd name="connsiteY3" fmla="*/ 1882262 h 2607731"/>
              <a:gd name="connsiteX4" fmla="*/ 192293 w 324971"/>
              <a:gd name="connsiteY4" fmla="*/ 2607731 h 2607731"/>
              <a:gd name="connsiteX5" fmla="*/ 225463 w 324971"/>
              <a:gd name="connsiteY5" fmla="*/ 2604145 h 2607731"/>
              <a:gd name="connsiteX6" fmla="*/ 184897 w 324971"/>
              <a:gd name="connsiteY6" fmla="*/ 1905570 h 2607731"/>
              <a:gd name="connsiteX7" fmla="*/ 324971 w 324971"/>
              <a:gd name="connsiteY7" fmla="*/ 1812785 h 2607731"/>
              <a:gd name="connsiteX8" fmla="*/ 198344 w 324971"/>
              <a:gd name="connsiteY8" fmla="*/ 1853351 h 2607731"/>
              <a:gd name="connsiteX9" fmla="*/ 174812 w 324971"/>
              <a:gd name="connsiteY9" fmla="*/ 183450 h 2607731"/>
              <a:gd name="connsiteX10" fmla="*/ 123265 w 324971"/>
              <a:gd name="connsiteY10" fmla="*/ 163279 h 2607731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74812 w 324971"/>
              <a:gd name="connsiteY9" fmla="*/ 20171 h 2444452"/>
              <a:gd name="connsiteX10" fmla="*/ 123265 w 324971"/>
              <a:gd name="connsiteY10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59572 w 324971"/>
              <a:gd name="connsiteY9" fmla="*/ 23981 h 2444452"/>
              <a:gd name="connsiteX10" fmla="*/ 123265 w 324971"/>
              <a:gd name="connsiteY10" fmla="*/ 0 h 244445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2324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83104 w 321161"/>
              <a:gd name="connsiteY8" fmla="*/ 166721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4814 w 198900"/>
              <a:gd name="connsiteY0" fmla="*/ 0 h 2425402"/>
              <a:gd name="connsiteX1" fmla="*/ 24985 w 198900"/>
              <a:gd name="connsiteY1" fmla="*/ 1639869 h 2425402"/>
              <a:gd name="connsiteX2" fmla="*/ 15796 w 198900"/>
              <a:gd name="connsiteY2" fmla="*/ 1699933 h 2425402"/>
              <a:gd name="connsiteX3" fmla="*/ 70032 w 198900"/>
              <a:gd name="connsiteY3" fmla="*/ 2425402 h 2425402"/>
              <a:gd name="connsiteX4" fmla="*/ 103202 w 198900"/>
              <a:gd name="connsiteY4" fmla="*/ 2421816 h 2425402"/>
              <a:gd name="connsiteX5" fmla="*/ 62636 w 198900"/>
              <a:gd name="connsiteY5" fmla="*/ 1711811 h 2425402"/>
              <a:gd name="connsiteX6" fmla="*/ 198900 w 198900"/>
              <a:gd name="connsiteY6" fmla="*/ 1615216 h 2425402"/>
              <a:gd name="connsiteX7" fmla="*/ 60843 w 198900"/>
              <a:gd name="connsiteY7" fmla="*/ 1667212 h 2425402"/>
              <a:gd name="connsiteX8" fmla="*/ 37311 w 198900"/>
              <a:gd name="connsiteY8" fmla="*/ 4931 h 2425402"/>
              <a:gd name="connsiteX9" fmla="*/ 4814 w 198900"/>
              <a:gd name="connsiteY9" fmla="*/ 0 h 2425402"/>
              <a:gd name="connsiteX0" fmla="*/ 4814 w 198900"/>
              <a:gd name="connsiteY0" fmla="*/ 0 h 2425402"/>
              <a:gd name="connsiteX1" fmla="*/ 24985 w 198900"/>
              <a:gd name="connsiteY1" fmla="*/ 1639869 h 2425402"/>
              <a:gd name="connsiteX2" fmla="*/ 70032 w 198900"/>
              <a:gd name="connsiteY2" fmla="*/ 2425402 h 2425402"/>
              <a:gd name="connsiteX3" fmla="*/ 103202 w 198900"/>
              <a:gd name="connsiteY3" fmla="*/ 2421816 h 2425402"/>
              <a:gd name="connsiteX4" fmla="*/ 62636 w 198900"/>
              <a:gd name="connsiteY4" fmla="*/ 1711811 h 2425402"/>
              <a:gd name="connsiteX5" fmla="*/ 198900 w 198900"/>
              <a:gd name="connsiteY5" fmla="*/ 1615216 h 2425402"/>
              <a:gd name="connsiteX6" fmla="*/ 60843 w 198900"/>
              <a:gd name="connsiteY6" fmla="*/ 1667212 h 2425402"/>
              <a:gd name="connsiteX7" fmla="*/ 37311 w 198900"/>
              <a:gd name="connsiteY7" fmla="*/ 4931 h 2425402"/>
              <a:gd name="connsiteX8" fmla="*/ 4814 w 198900"/>
              <a:gd name="connsiteY8" fmla="*/ 0 h 2425402"/>
              <a:gd name="connsiteX0" fmla="*/ 0 w 194086"/>
              <a:gd name="connsiteY0" fmla="*/ 0 h 2425402"/>
              <a:gd name="connsiteX1" fmla="*/ 65218 w 194086"/>
              <a:gd name="connsiteY1" fmla="*/ 2425402 h 2425402"/>
              <a:gd name="connsiteX2" fmla="*/ 98388 w 194086"/>
              <a:gd name="connsiteY2" fmla="*/ 2421816 h 2425402"/>
              <a:gd name="connsiteX3" fmla="*/ 57822 w 194086"/>
              <a:gd name="connsiteY3" fmla="*/ 1711811 h 2425402"/>
              <a:gd name="connsiteX4" fmla="*/ 194086 w 194086"/>
              <a:gd name="connsiteY4" fmla="*/ 1615216 h 2425402"/>
              <a:gd name="connsiteX5" fmla="*/ 56029 w 194086"/>
              <a:gd name="connsiteY5" fmla="*/ 1667212 h 2425402"/>
              <a:gd name="connsiteX6" fmla="*/ 32497 w 194086"/>
              <a:gd name="connsiteY6" fmla="*/ 4931 h 2425402"/>
              <a:gd name="connsiteX7" fmla="*/ 0 w 194086"/>
              <a:gd name="connsiteY7" fmla="*/ 0 h 2425402"/>
              <a:gd name="connsiteX0" fmla="*/ 0 w 194086"/>
              <a:gd name="connsiteY0" fmla="*/ 0 h 2425402"/>
              <a:gd name="connsiteX1" fmla="*/ 65218 w 194086"/>
              <a:gd name="connsiteY1" fmla="*/ 2425402 h 2425402"/>
              <a:gd name="connsiteX2" fmla="*/ 98388 w 194086"/>
              <a:gd name="connsiteY2" fmla="*/ 2421816 h 2425402"/>
              <a:gd name="connsiteX3" fmla="*/ 57822 w 194086"/>
              <a:gd name="connsiteY3" fmla="*/ 1711811 h 2425402"/>
              <a:gd name="connsiteX4" fmla="*/ 194086 w 194086"/>
              <a:gd name="connsiteY4" fmla="*/ 1615216 h 2425402"/>
              <a:gd name="connsiteX5" fmla="*/ 32497 w 194086"/>
              <a:gd name="connsiteY5" fmla="*/ 4931 h 2425402"/>
              <a:gd name="connsiteX6" fmla="*/ 0 w 194086"/>
              <a:gd name="connsiteY6" fmla="*/ 0 h 2425402"/>
              <a:gd name="connsiteX0" fmla="*/ 0 w 98388"/>
              <a:gd name="connsiteY0" fmla="*/ 0 h 2425402"/>
              <a:gd name="connsiteX1" fmla="*/ 65218 w 98388"/>
              <a:gd name="connsiteY1" fmla="*/ 2425402 h 2425402"/>
              <a:gd name="connsiteX2" fmla="*/ 98388 w 98388"/>
              <a:gd name="connsiteY2" fmla="*/ 2421816 h 2425402"/>
              <a:gd name="connsiteX3" fmla="*/ 57822 w 98388"/>
              <a:gd name="connsiteY3" fmla="*/ 1711811 h 2425402"/>
              <a:gd name="connsiteX4" fmla="*/ 32497 w 98388"/>
              <a:gd name="connsiteY4" fmla="*/ 4931 h 2425402"/>
              <a:gd name="connsiteX5" fmla="*/ 0 w 98388"/>
              <a:gd name="connsiteY5" fmla="*/ 0 h 2425402"/>
              <a:gd name="connsiteX0" fmla="*/ 0 w 98388"/>
              <a:gd name="connsiteY0" fmla="*/ 0 h 2425402"/>
              <a:gd name="connsiteX1" fmla="*/ 65218 w 98388"/>
              <a:gd name="connsiteY1" fmla="*/ 2425402 h 2425402"/>
              <a:gd name="connsiteX2" fmla="*/ 98388 w 98388"/>
              <a:gd name="connsiteY2" fmla="*/ 2421816 h 2425402"/>
              <a:gd name="connsiteX3" fmla="*/ 32497 w 98388"/>
              <a:gd name="connsiteY3" fmla="*/ 4931 h 2425402"/>
              <a:gd name="connsiteX4" fmla="*/ 0 w 98388"/>
              <a:gd name="connsiteY4" fmla="*/ 0 h 2425402"/>
              <a:gd name="connsiteX0" fmla="*/ 0 w 98388"/>
              <a:gd name="connsiteY0" fmla="*/ 18882 h 2420471"/>
              <a:gd name="connsiteX1" fmla="*/ 65218 w 98388"/>
              <a:gd name="connsiteY1" fmla="*/ 2420471 h 2420471"/>
              <a:gd name="connsiteX2" fmla="*/ 98388 w 98388"/>
              <a:gd name="connsiteY2" fmla="*/ 2416885 h 2420471"/>
              <a:gd name="connsiteX3" fmla="*/ 32497 w 98388"/>
              <a:gd name="connsiteY3" fmla="*/ 0 h 2420471"/>
              <a:gd name="connsiteX4" fmla="*/ 0 w 98388"/>
              <a:gd name="connsiteY4" fmla="*/ 18882 h 2420471"/>
              <a:gd name="connsiteX0" fmla="*/ 0 w 98388"/>
              <a:gd name="connsiteY0" fmla="*/ 0 h 2401589"/>
              <a:gd name="connsiteX1" fmla="*/ 65218 w 98388"/>
              <a:gd name="connsiteY1" fmla="*/ 2401589 h 2401589"/>
              <a:gd name="connsiteX2" fmla="*/ 98388 w 98388"/>
              <a:gd name="connsiteY2" fmla="*/ 2398003 h 2401589"/>
              <a:gd name="connsiteX3" fmla="*/ 37260 w 98388"/>
              <a:gd name="connsiteY3" fmla="*/ 14455 h 2401589"/>
              <a:gd name="connsiteX4" fmla="*/ 0 w 98388"/>
              <a:gd name="connsiteY4" fmla="*/ 0 h 2401589"/>
              <a:gd name="connsiteX0" fmla="*/ 0 w 98388"/>
              <a:gd name="connsiteY0" fmla="*/ 0 h 2401589"/>
              <a:gd name="connsiteX1" fmla="*/ 65218 w 98388"/>
              <a:gd name="connsiteY1" fmla="*/ 2401589 h 2401589"/>
              <a:gd name="connsiteX2" fmla="*/ 98388 w 98388"/>
              <a:gd name="connsiteY2" fmla="*/ 2398003 h 2401589"/>
              <a:gd name="connsiteX3" fmla="*/ 32498 w 98388"/>
              <a:gd name="connsiteY3" fmla="*/ 168 h 2401589"/>
              <a:gd name="connsiteX4" fmla="*/ 0 w 98388"/>
              <a:gd name="connsiteY4" fmla="*/ 0 h 2401589"/>
              <a:gd name="connsiteX0" fmla="*/ 0 w 98388"/>
              <a:gd name="connsiteY0" fmla="*/ 9357 h 2401421"/>
              <a:gd name="connsiteX1" fmla="*/ 65218 w 98388"/>
              <a:gd name="connsiteY1" fmla="*/ 2401421 h 2401421"/>
              <a:gd name="connsiteX2" fmla="*/ 98388 w 98388"/>
              <a:gd name="connsiteY2" fmla="*/ 2397835 h 2401421"/>
              <a:gd name="connsiteX3" fmla="*/ 32498 w 98388"/>
              <a:gd name="connsiteY3" fmla="*/ 0 h 2401421"/>
              <a:gd name="connsiteX4" fmla="*/ 0 w 98388"/>
              <a:gd name="connsiteY4" fmla="*/ 9357 h 2401421"/>
              <a:gd name="connsiteX0" fmla="*/ 0 w 98388"/>
              <a:gd name="connsiteY0" fmla="*/ 9357 h 2401421"/>
              <a:gd name="connsiteX1" fmla="*/ 65218 w 98388"/>
              <a:gd name="connsiteY1" fmla="*/ 2401421 h 2401421"/>
              <a:gd name="connsiteX2" fmla="*/ 98388 w 98388"/>
              <a:gd name="connsiteY2" fmla="*/ 2216860 h 2401421"/>
              <a:gd name="connsiteX3" fmla="*/ 32498 w 98388"/>
              <a:gd name="connsiteY3" fmla="*/ 0 h 2401421"/>
              <a:gd name="connsiteX4" fmla="*/ 0 w 98388"/>
              <a:gd name="connsiteY4" fmla="*/ 9357 h 2401421"/>
              <a:gd name="connsiteX0" fmla="*/ 0 w 98388"/>
              <a:gd name="connsiteY0" fmla="*/ 9357 h 2239496"/>
              <a:gd name="connsiteX1" fmla="*/ 65218 w 98388"/>
              <a:gd name="connsiteY1" fmla="*/ 2239496 h 2239496"/>
              <a:gd name="connsiteX2" fmla="*/ 98388 w 98388"/>
              <a:gd name="connsiteY2" fmla="*/ 2216860 h 2239496"/>
              <a:gd name="connsiteX3" fmla="*/ 32498 w 98388"/>
              <a:gd name="connsiteY3" fmla="*/ 0 h 2239496"/>
              <a:gd name="connsiteX4" fmla="*/ 0 w 98388"/>
              <a:gd name="connsiteY4" fmla="*/ 9357 h 2239496"/>
              <a:gd name="connsiteX0" fmla="*/ 0 w 98388"/>
              <a:gd name="connsiteY0" fmla="*/ 9357 h 2239496"/>
              <a:gd name="connsiteX1" fmla="*/ 65218 w 98388"/>
              <a:gd name="connsiteY1" fmla="*/ 2239496 h 2239496"/>
              <a:gd name="connsiteX2" fmla="*/ 98388 w 98388"/>
              <a:gd name="connsiteY2" fmla="*/ 2216860 h 2239496"/>
              <a:gd name="connsiteX3" fmla="*/ 32498 w 98388"/>
              <a:gd name="connsiteY3" fmla="*/ 0 h 2239496"/>
              <a:gd name="connsiteX4" fmla="*/ 0 w 98388"/>
              <a:gd name="connsiteY4" fmla="*/ 9357 h 2239496"/>
              <a:gd name="connsiteX0" fmla="*/ 0 w 98388"/>
              <a:gd name="connsiteY0" fmla="*/ 9357 h 2239496"/>
              <a:gd name="connsiteX1" fmla="*/ 65218 w 98388"/>
              <a:gd name="connsiteY1" fmla="*/ 2239496 h 2239496"/>
              <a:gd name="connsiteX2" fmla="*/ 98388 w 98388"/>
              <a:gd name="connsiteY2" fmla="*/ 2216860 h 2239496"/>
              <a:gd name="connsiteX3" fmla="*/ 32498 w 98388"/>
              <a:gd name="connsiteY3" fmla="*/ 0 h 2239496"/>
              <a:gd name="connsiteX4" fmla="*/ 0 w 98388"/>
              <a:gd name="connsiteY4" fmla="*/ 9357 h 2239496"/>
              <a:gd name="connsiteX0" fmla="*/ 0 w 98388"/>
              <a:gd name="connsiteY0" fmla="*/ 9357 h 2239496"/>
              <a:gd name="connsiteX1" fmla="*/ 65218 w 98388"/>
              <a:gd name="connsiteY1" fmla="*/ 2239496 h 2239496"/>
              <a:gd name="connsiteX2" fmla="*/ 98388 w 98388"/>
              <a:gd name="connsiteY2" fmla="*/ 2216860 h 2239496"/>
              <a:gd name="connsiteX3" fmla="*/ 32498 w 98388"/>
              <a:gd name="connsiteY3" fmla="*/ 0 h 2239496"/>
              <a:gd name="connsiteX4" fmla="*/ 0 w 98388"/>
              <a:gd name="connsiteY4" fmla="*/ 9357 h 2239496"/>
              <a:gd name="connsiteX0" fmla="*/ 0 w 98388"/>
              <a:gd name="connsiteY0" fmla="*/ 9357 h 2239496"/>
              <a:gd name="connsiteX1" fmla="*/ 65218 w 98388"/>
              <a:gd name="connsiteY1" fmla="*/ 2239496 h 2239496"/>
              <a:gd name="connsiteX2" fmla="*/ 98388 w 98388"/>
              <a:gd name="connsiteY2" fmla="*/ 2216860 h 2239496"/>
              <a:gd name="connsiteX3" fmla="*/ 32498 w 98388"/>
              <a:gd name="connsiteY3" fmla="*/ 0 h 2239496"/>
              <a:gd name="connsiteX4" fmla="*/ 0 w 98388"/>
              <a:gd name="connsiteY4" fmla="*/ 9357 h 2239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388" h="2239496">
                <a:moveTo>
                  <a:pt x="0" y="9357"/>
                </a:moveTo>
                <a:cubicBezTo>
                  <a:pt x="5453" y="412769"/>
                  <a:pt x="-8330" y="1126248"/>
                  <a:pt x="65218" y="2239496"/>
                </a:cubicBezTo>
                <a:lnTo>
                  <a:pt x="98388" y="2216860"/>
                </a:lnTo>
                <a:cubicBezTo>
                  <a:pt x="38324" y="1244545"/>
                  <a:pt x="21124" y="872303"/>
                  <a:pt x="32498" y="0"/>
                </a:cubicBezTo>
                <a:lnTo>
                  <a:pt x="0" y="9357"/>
                </a:ln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prstClr val="white"/>
              </a:solidFill>
              <a:latin typeface="Cambria"/>
            </a:endParaRPr>
          </a:p>
        </p:txBody>
      </p:sp>
      <p:sp>
        <p:nvSpPr>
          <p:cNvPr id="14" name="Полилиния 5"/>
          <p:cNvSpPr>
            <a:spLocks noEditPoints="1"/>
          </p:cNvSpPr>
          <p:nvPr userDrawn="1"/>
        </p:nvSpPr>
        <p:spPr bwMode="auto">
          <a:xfrm>
            <a:off x="208367" y="3480760"/>
            <a:ext cx="777875" cy="636588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blipFill>
            <a:blip r:embed="rId17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  <p:sp>
        <p:nvSpPr>
          <p:cNvPr id="15" name="Полилиния 5"/>
          <p:cNvSpPr>
            <a:spLocks noEditPoints="1"/>
          </p:cNvSpPr>
          <p:nvPr userDrawn="1"/>
        </p:nvSpPr>
        <p:spPr bwMode="auto">
          <a:xfrm>
            <a:off x="207963" y="3481388"/>
            <a:ext cx="777875" cy="636587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solidFill>
            <a:schemeClr val="accent4">
              <a:alpha val="50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  <p:sp>
        <p:nvSpPr>
          <p:cNvPr id="16" name="Полилиния 22"/>
          <p:cNvSpPr>
            <a:spLocks/>
          </p:cNvSpPr>
          <p:nvPr userDrawn="1"/>
        </p:nvSpPr>
        <p:spPr bwMode="auto">
          <a:xfrm rot="21262715">
            <a:off x="133350" y="5429250"/>
            <a:ext cx="204788" cy="965200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" h="238">
                <a:moveTo>
                  <a:pt x="30" y="91"/>
                </a:moveTo>
                <a:cubicBezTo>
                  <a:pt x="30" y="85"/>
                  <a:pt x="30" y="78"/>
                  <a:pt x="30" y="72"/>
                </a:cubicBezTo>
                <a:cubicBezTo>
                  <a:pt x="39" y="71"/>
                  <a:pt x="47" y="65"/>
                  <a:pt x="47" y="59"/>
                </a:cubicBezTo>
                <a:cubicBezTo>
                  <a:pt x="47" y="52"/>
                  <a:pt x="40" y="46"/>
                  <a:pt x="31" y="45"/>
                </a:cubicBezTo>
                <a:cubicBezTo>
                  <a:pt x="31" y="39"/>
                  <a:pt x="32" y="33"/>
                  <a:pt x="32" y="27"/>
                </a:cubicBezTo>
                <a:cubicBezTo>
                  <a:pt x="40" y="27"/>
                  <a:pt x="46" y="22"/>
                  <a:pt x="47" y="16"/>
                </a:cubicBezTo>
                <a:cubicBezTo>
                  <a:pt x="48" y="9"/>
                  <a:pt x="42" y="2"/>
                  <a:pt x="34" y="1"/>
                </a:cubicBezTo>
                <a:cubicBezTo>
                  <a:pt x="26" y="0"/>
                  <a:pt x="18" y="5"/>
                  <a:pt x="17" y="12"/>
                </a:cubicBezTo>
                <a:cubicBezTo>
                  <a:pt x="16" y="18"/>
                  <a:pt x="21" y="24"/>
                  <a:pt x="28" y="26"/>
                </a:cubicBezTo>
                <a:cubicBezTo>
                  <a:pt x="27" y="32"/>
                  <a:pt x="26" y="38"/>
                  <a:pt x="26" y="45"/>
                </a:cubicBezTo>
                <a:cubicBezTo>
                  <a:pt x="16" y="45"/>
                  <a:pt x="7" y="51"/>
                  <a:pt x="7" y="58"/>
                </a:cubicBezTo>
                <a:cubicBezTo>
                  <a:pt x="7" y="65"/>
                  <a:pt x="15" y="71"/>
                  <a:pt x="25" y="72"/>
                </a:cubicBezTo>
                <a:cubicBezTo>
                  <a:pt x="25" y="78"/>
                  <a:pt x="25" y="85"/>
                  <a:pt x="25" y="91"/>
                </a:cubicBezTo>
                <a:cubicBezTo>
                  <a:pt x="25" y="91"/>
                  <a:pt x="25" y="91"/>
                  <a:pt x="24" y="91"/>
                </a:cubicBezTo>
                <a:cubicBezTo>
                  <a:pt x="11" y="92"/>
                  <a:pt x="0" y="99"/>
                  <a:pt x="0" y="108"/>
                </a:cubicBezTo>
                <a:cubicBezTo>
                  <a:pt x="1" y="116"/>
                  <a:pt x="12" y="122"/>
                  <a:pt x="26" y="121"/>
                </a:cubicBezTo>
                <a:cubicBezTo>
                  <a:pt x="26" y="121"/>
                  <a:pt x="27" y="121"/>
                  <a:pt x="27" y="121"/>
                </a:cubicBezTo>
                <a:cubicBezTo>
                  <a:pt x="30" y="160"/>
                  <a:pt x="36" y="199"/>
                  <a:pt x="40" y="238"/>
                </a:cubicBezTo>
                <a:cubicBezTo>
                  <a:pt x="45" y="237"/>
                  <a:pt x="45" y="237"/>
                  <a:pt x="45" y="237"/>
                </a:cubicBezTo>
                <a:cubicBezTo>
                  <a:pt x="41" y="198"/>
                  <a:pt x="35" y="159"/>
                  <a:pt x="32" y="121"/>
                </a:cubicBezTo>
                <a:cubicBezTo>
                  <a:pt x="43" y="119"/>
                  <a:pt x="51" y="112"/>
                  <a:pt x="51" y="105"/>
                </a:cubicBezTo>
                <a:cubicBezTo>
                  <a:pt x="50" y="98"/>
                  <a:pt x="41" y="92"/>
                  <a:pt x="30" y="9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  <p:sp>
        <p:nvSpPr>
          <p:cNvPr id="7" name="Полилиния 6"/>
          <p:cNvSpPr/>
          <p:nvPr userDrawn="1"/>
        </p:nvSpPr>
        <p:spPr>
          <a:xfrm>
            <a:off x="1524" y="6194218"/>
            <a:ext cx="12188952" cy="663782"/>
          </a:xfrm>
          <a:custGeom>
            <a:avLst/>
            <a:gdLst>
              <a:gd name="connsiteX0" fmla="*/ 2898990 w 12195510"/>
              <a:gd name="connsiteY0" fmla="*/ 1130 h 705247"/>
              <a:gd name="connsiteX1" fmla="*/ 3489295 w 12195510"/>
              <a:gd name="connsiteY1" fmla="*/ 1219 h 705247"/>
              <a:gd name="connsiteX2" fmla="*/ 12036716 w 12195510"/>
              <a:gd name="connsiteY2" fmla="*/ 341913 h 705247"/>
              <a:gd name="connsiteX3" fmla="*/ 12195510 w 12195510"/>
              <a:gd name="connsiteY3" fmla="*/ 328917 h 705247"/>
              <a:gd name="connsiteX4" fmla="*/ 12195510 w 12195510"/>
              <a:gd name="connsiteY4" fmla="*/ 705247 h 705247"/>
              <a:gd name="connsiteX5" fmla="*/ 0 w 12195510"/>
              <a:gd name="connsiteY5" fmla="*/ 705247 h 705247"/>
              <a:gd name="connsiteX6" fmla="*/ 0 w 12195510"/>
              <a:gd name="connsiteY6" fmla="*/ 253521 h 705247"/>
              <a:gd name="connsiteX7" fmla="*/ 297990 w 12195510"/>
              <a:gd name="connsiteY7" fmla="*/ 189201 h 705247"/>
              <a:gd name="connsiteX8" fmla="*/ 2898990 w 12195510"/>
              <a:gd name="connsiteY8" fmla="*/ 1130 h 705247"/>
              <a:gd name="connsiteX0" fmla="*/ 2898990 w 12195510"/>
              <a:gd name="connsiteY0" fmla="*/ 0 h 704117"/>
              <a:gd name="connsiteX1" fmla="*/ 3489295 w 12195510"/>
              <a:gd name="connsiteY1" fmla="*/ 89 h 704117"/>
              <a:gd name="connsiteX2" fmla="*/ 12036716 w 12195510"/>
              <a:gd name="connsiteY2" fmla="*/ 340783 h 704117"/>
              <a:gd name="connsiteX3" fmla="*/ 12195510 w 12195510"/>
              <a:gd name="connsiteY3" fmla="*/ 327787 h 704117"/>
              <a:gd name="connsiteX4" fmla="*/ 12195510 w 12195510"/>
              <a:gd name="connsiteY4" fmla="*/ 704117 h 704117"/>
              <a:gd name="connsiteX5" fmla="*/ 0 w 12195510"/>
              <a:gd name="connsiteY5" fmla="*/ 704117 h 704117"/>
              <a:gd name="connsiteX6" fmla="*/ 0 w 12195510"/>
              <a:gd name="connsiteY6" fmla="*/ 252391 h 704117"/>
              <a:gd name="connsiteX7" fmla="*/ 2898990 w 12195510"/>
              <a:gd name="connsiteY7" fmla="*/ 0 h 704117"/>
              <a:gd name="connsiteX0" fmla="*/ 0 w 12195510"/>
              <a:gd name="connsiteY0" fmla="*/ 252302 h 704028"/>
              <a:gd name="connsiteX1" fmla="*/ 3489295 w 12195510"/>
              <a:gd name="connsiteY1" fmla="*/ 0 h 704028"/>
              <a:gd name="connsiteX2" fmla="*/ 12036716 w 12195510"/>
              <a:gd name="connsiteY2" fmla="*/ 340694 h 704028"/>
              <a:gd name="connsiteX3" fmla="*/ 12195510 w 12195510"/>
              <a:gd name="connsiteY3" fmla="*/ 327698 h 704028"/>
              <a:gd name="connsiteX4" fmla="*/ 12195510 w 12195510"/>
              <a:gd name="connsiteY4" fmla="*/ 704028 h 704028"/>
              <a:gd name="connsiteX5" fmla="*/ 0 w 12195510"/>
              <a:gd name="connsiteY5" fmla="*/ 704028 h 704028"/>
              <a:gd name="connsiteX6" fmla="*/ 0 w 12195510"/>
              <a:gd name="connsiteY6" fmla="*/ 252302 h 704028"/>
              <a:gd name="connsiteX0" fmla="*/ 0 w 12195510"/>
              <a:gd name="connsiteY0" fmla="*/ 264208 h 715934"/>
              <a:gd name="connsiteX1" fmla="*/ 3501201 w 12195510"/>
              <a:gd name="connsiteY1" fmla="*/ 0 h 715934"/>
              <a:gd name="connsiteX2" fmla="*/ 12036716 w 12195510"/>
              <a:gd name="connsiteY2" fmla="*/ 352600 h 715934"/>
              <a:gd name="connsiteX3" fmla="*/ 12195510 w 12195510"/>
              <a:gd name="connsiteY3" fmla="*/ 339604 h 715934"/>
              <a:gd name="connsiteX4" fmla="*/ 12195510 w 12195510"/>
              <a:gd name="connsiteY4" fmla="*/ 715934 h 715934"/>
              <a:gd name="connsiteX5" fmla="*/ 0 w 12195510"/>
              <a:gd name="connsiteY5" fmla="*/ 715934 h 715934"/>
              <a:gd name="connsiteX6" fmla="*/ 0 w 12195510"/>
              <a:gd name="connsiteY6" fmla="*/ 264208 h 715934"/>
              <a:gd name="connsiteX0" fmla="*/ 0 w 12195510"/>
              <a:gd name="connsiteY0" fmla="*/ 265158 h 716884"/>
              <a:gd name="connsiteX1" fmla="*/ 3501201 w 12195510"/>
              <a:gd name="connsiteY1" fmla="*/ 950 h 716884"/>
              <a:gd name="connsiteX2" fmla="*/ 12036716 w 12195510"/>
              <a:gd name="connsiteY2" fmla="*/ 353550 h 716884"/>
              <a:gd name="connsiteX3" fmla="*/ 12195510 w 12195510"/>
              <a:gd name="connsiteY3" fmla="*/ 340554 h 716884"/>
              <a:gd name="connsiteX4" fmla="*/ 12195510 w 12195510"/>
              <a:gd name="connsiteY4" fmla="*/ 716884 h 716884"/>
              <a:gd name="connsiteX5" fmla="*/ 0 w 12195510"/>
              <a:gd name="connsiteY5" fmla="*/ 716884 h 716884"/>
              <a:gd name="connsiteX6" fmla="*/ 0 w 12195510"/>
              <a:gd name="connsiteY6" fmla="*/ 265158 h 716884"/>
              <a:gd name="connsiteX0" fmla="*/ 0 w 12195510"/>
              <a:gd name="connsiteY0" fmla="*/ 332184 h 783910"/>
              <a:gd name="connsiteX1" fmla="*/ 3501201 w 12195510"/>
              <a:gd name="connsiteY1" fmla="*/ 67976 h 783910"/>
              <a:gd name="connsiteX2" fmla="*/ 12036716 w 12195510"/>
              <a:gd name="connsiteY2" fmla="*/ 420576 h 783910"/>
              <a:gd name="connsiteX3" fmla="*/ 12195510 w 12195510"/>
              <a:gd name="connsiteY3" fmla="*/ 407580 h 783910"/>
              <a:gd name="connsiteX4" fmla="*/ 12195510 w 12195510"/>
              <a:gd name="connsiteY4" fmla="*/ 783910 h 783910"/>
              <a:gd name="connsiteX5" fmla="*/ 0 w 12195510"/>
              <a:gd name="connsiteY5" fmla="*/ 783910 h 783910"/>
              <a:gd name="connsiteX6" fmla="*/ 0 w 12195510"/>
              <a:gd name="connsiteY6" fmla="*/ 332184 h 783910"/>
              <a:gd name="connsiteX0" fmla="*/ 0 w 12195510"/>
              <a:gd name="connsiteY0" fmla="*/ 264916 h 716642"/>
              <a:gd name="connsiteX1" fmla="*/ 3501201 w 12195510"/>
              <a:gd name="connsiteY1" fmla="*/ 708 h 716642"/>
              <a:gd name="connsiteX2" fmla="*/ 12195510 w 12195510"/>
              <a:gd name="connsiteY2" fmla="*/ 340312 h 716642"/>
              <a:gd name="connsiteX3" fmla="*/ 12195510 w 12195510"/>
              <a:gd name="connsiteY3" fmla="*/ 716642 h 716642"/>
              <a:gd name="connsiteX4" fmla="*/ 0 w 12195510"/>
              <a:gd name="connsiteY4" fmla="*/ 716642 h 716642"/>
              <a:gd name="connsiteX5" fmla="*/ 0 w 12195510"/>
              <a:gd name="connsiteY5" fmla="*/ 264916 h 716642"/>
              <a:gd name="connsiteX0" fmla="*/ 0 w 12195510"/>
              <a:gd name="connsiteY0" fmla="*/ 405924 h 857650"/>
              <a:gd name="connsiteX1" fmla="*/ 3501201 w 12195510"/>
              <a:gd name="connsiteY1" fmla="*/ 141716 h 857650"/>
              <a:gd name="connsiteX2" fmla="*/ 12195510 w 12195510"/>
              <a:gd name="connsiteY2" fmla="*/ 481320 h 857650"/>
              <a:gd name="connsiteX3" fmla="*/ 12195510 w 12195510"/>
              <a:gd name="connsiteY3" fmla="*/ 857650 h 857650"/>
              <a:gd name="connsiteX4" fmla="*/ 0 w 12195510"/>
              <a:gd name="connsiteY4" fmla="*/ 857650 h 857650"/>
              <a:gd name="connsiteX5" fmla="*/ 0 w 12195510"/>
              <a:gd name="connsiteY5" fmla="*/ 405924 h 857650"/>
              <a:gd name="connsiteX0" fmla="*/ 0 w 12195510"/>
              <a:gd name="connsiteY0" fmla="*/ 25653 h 477379"/>
              <a:gd name="connsiteX1" fmla="*/ 12195510 w 12195510"/>
              <a:gd name="connsiteY1" fmla="*/ 101049 h 477379"/>
              <a:gd name="connsiteX2" fmla="*/ 12195510 w 12195510"/>
              <a:gd name="connsiteY2" fmla="*/ 477379 h 477379"/>
              <a:gd name="connsiteX3" fmla="*/ 0 w 12195510"/>
              <a:gd name="connsiteY3" fmla="*/ 477379 h 477379"/>
              <a:gd name="connsiteX4" fmla="*/ 0 w 12195510"/>
              <a:gd name="connsiteY4" fmla="*/ 25653 h 477379"/>
              <a:gd name="connsiteX0" fmla="*/ 0 w 12195510"/>
              <a:gd name="connsiteY0" fmla="*/ 332044 h 783770"/>
              <a:gd name="connsiteX1" fmla="*/ 12195510 w 12195510"/>
              <a:gd name="connsiteY1" fmla="*/ 407440 h 783770"/>
              <a:gd name="connsiteX2" fmla="*/ 12195510 w 12195510"/>
              <a:gd name="connsiteY2" fmla="*/ 783770 h 783770"/>
              <a:gd name="connsiteX3" fmla="*/ 0 w 12195510"/>
              <a:gd name="connsiteY3" fmla="*/ 783770 h 783770"/>
              <a:gd name="connsiteX4" fmla="*/ 0 w 12195510"/>
              <a:gd name="connsiteY4" fmla="*/ 332044 h 783770"/>
              <a:gd name="connsiteX0" fmla="*/ 0 w 12195510"/>
              <a:gd name="connsiteY0" fmla="*/ 205084 h 656810"/>
              <a:gd name="connsiteX1" fmla="*/ 12195510 w 12195510"/>
              <a:gd name="connsiteY1" fmla="*/ 280480 h 656810"/>
              <a:gd name="connsiteX2" fmla="*/ 12195510 w 12195510"/>
              <a:gd name="connsiteY2" fmla="*/ 656810 h 656810"/>
              <a:gd name="connsiteX3" fmla="*/ 0 w 12195510"/>
              <a:gd name="connsiteY3" fmla="*/ 656810 h 656810"/>
              <a:gd name="connsiteX4" fmla="*/ 0 w 12195510"/>
              <a:gd name="connsiteY4" fmla="*/ 205084 h 656810"/>
              <a:gd name="connsiteX0" fmla="*/ 0 w 12195510"/>
              <a:gd name="connsiteY0" fmla="*/ 175714 h 627440"/>
              <a:gd name="connsiteX1" fmla="*/ 12195510 w 12195510"/>
              <a:gd name="connsiteY1" fmla="*/ 251110 h 627440"/>
              <a:gd name="connsiteX2" fmla="*/ 12195510 w 12195510"/>
              <a:gd name="connsiteY2" fmla="*/ 627440 h 627440"/>
              <a:gd name="connsiteX3" fmla="*/ 0 w 12195510"/>
              <a:gd name="connsiteY3" fmla="*/ 627440 h 627440"/>
              <a:gd name="connsiteX4" fmla="*/ 0 w 12195510"/>
              <a:gd name="connsiteY4" fmla="*/ 175714 h 627440"/>
              <a:gd name="connsiteX0" fmla="*/ 0 w 12195510"/>
              <a:gd name="connsiteY0" fmla="*/ 212056 h 663782"/>
              <a:gd name="connsiteX1" fmla="*/ 12195510 w 12195510"/>
              <a:gd name="connsiteY1" fmla="*/ 287452 h 663782"/>
              <a:gd name="connsiteX2" fmla="*/ 12195510 w 12195510"/>
              <a:gd name="connsiteY2" fmla="*/ 663782 h 663782"/>
              <a:gd name="connsiteX3" fmla="*/ 0 w 12195510"/>
              <a:gd name="connsiteY3" fmla="*/ 663782 h 663782"/>
              <a:gd name="connsiteX4" fmla="*/ 0 w 12195510"/>
              <a:gd name="connsiteY4" fmla="*/ 212056 h 663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510" h="663782">
                <a:moveTo>
                  <a:pt x="0" y="212056"/>
                </a:moveTo>
                <a:cubicBezTo>
                  <a:pt x="2234990" y="-338823"/>
                  <a:pt x="8293643" y="366945"/>
                  <a:pt x="12195510" y="287452"/>
                </a:cubicBezTo>
                <a:lnTo>
                  <a:pt x="12195510" y="663782"/>
                </a:lnTo>
                <a:lnTo>
                  <a:pt x="0" y="663782"/>
                </a:lnTo>
                <a:lnTo>
                  <a:pt x="0" y="212056"/>
                </a:lnTo>
                <a:close/>
              </a:path>
            </a:pathLst>
          </a:custGeom>
          <a:blipFill dpi="0" rotWithShape="1">
            <a:blip r:embed="rId18" cstate="print">
              <a:extLst/>
            </a:blip>
            <a:srcRect/>
            <a:tile tx="0" ty="0" sx="100000" sy="100000" flip="none" algn="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48" name="Заголовок 1"/>
          <p:cNvSpPr>
            <a:spLocks noGrp="1"/>
          </p:cNvSpPr>
          <p:nvPr>
            <p:ph type="title"/>
          </p:nvPr>
        </p:nvSpPr>
        <p:spPr bwMode="auto">
          <a:xfrm>
            <a:off x="1219200" y="381000"/>
            <a:ext cx="9753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49" name="Текст 2"/>
          <p:cNvSpPr>
            <a:spLocks noGrp="1"/>
          </p:cNvSpPr>
          <p:nvPr>
            <p:ph type="body" idx="1"/>
          </p:nvPr>
        </p:nvSpPr>
        <p:spPr bwMode="auto">
          <a:xfrm>
            <a:off x="1219200" y="1905000"/>
            <a:ext cx="97536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839200" y="6508750"/>
            <a:ext cx="1012825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6152A3AC-2002-4C6C-85B4-FC4FED23AD84}" type="datetimeFigureOut">
              <a:rPr lang="ru-RU"/>
              <a:pPr>
                <a:defRPr/>
              </a:pPr>
              <a:t>28.03.2018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219200" y="6508750"/>
            <a:ext cx="5791200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210800" y="6508750"/>
            <a:ext cx="762000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E7EDEDC6-2A76-411D-9EED-55B16E5DFD7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grpSp>
        <p:nvGrpSpPr>
          <p:cNvPr id="1053" name="Группа 7"/>
          <p:cNvGrpSpPr>
            <a:grpSpLocks/>
          </p:cNvGrpSpPr>
          <p:nvPr userDrawn="1"/>
        </p:nvGrpSpPr>
        <p:grpSpPr bwMode="auto">
          <a:xfrm rot="359119" flipH="1">
            <a:off x="11434763" y="6164263"/>
            <a:ext cx="392112" cy="133350"/>
            <a:chOff x="11572034" y="6157344"/>
            <a:chExt cx="478917" cy="163826"/>
          </a:xfrm>
        </p:grpSpPr>
        <p:sp>
          <p:nvSpPr>
            <p:cNvPr id="22" name="Сердце 4"/>
            <p:cNvSpPr/>
            <p:nvPr userDrawn="1"/>
          </p:nvSpPr>
          <p:spPr>
            <a:xfrm rot="15055303">
              <a:off x="11926707" y="6088643"/>
              <a:ext cx="126771" cy="203588"/>
            </a:xfrm>
            <a:custGeom>
              <a:avLst/>
              <a:gdLst>
                <a:gd name="connsiteX0" fmla="*/ 364474 w 728947"/>
                <a:gd name="connsiteY0" fmla="*/ 179598 h 718390"/>
                <a:gd name="connsiteX1" fmla="*/ 364474 w 728947"/>
                <a:gd name="connsiteY1" fmla="*/ 718390 h 718390"/>
                <a:gd name="connsiteX2" fmla="*/ 364474 w 728947"/>
                <a:gd name="connsiteY2" fmla="*/ 179598 h 718390"/>
                <a:gd name="connsiteX0" fmla="*/ 361463 w 734293"/>
                <a:gd name="connsiteY0" fmla="*/ 139527 h 867177"/>
                <a:gd name="connsiteX1" fmla="*/ 369674 w 734293"/>
                <a:gd name="connsiteY1" fmla="*/ 867177 h 867177"/>
                <a:gd name="connsiteX2" fmla="*/ 361463 w 734293"/>
                <a:gd name="connsiteY2" fmla="*/ 139527 h 867177"/>
                <a:gd name="connsiteX0" fmla="*/ 358764 w 734330"/>
                <a:gd name="connsiteY0" fmla="*/ 126880 h 954872"/>
                <a:gd name="connsiteX1" fmla="*/ 370902 w 734330"/>
                <a:gd name="connsiteY1" fmla="*/ 954872 h 954872"/>
                <a:gd name="connsiteX2" fmla="*/ 358764 w 734330"/>
                <a:gd name="connsiteY2" fmla="*/ 126880 h 954872"/>
                <a:gd name="connsiteX0" fmla="*/ 370778 w 746346"/>
                <a:gd name="connsiteY0" fmla="*/ 126880 h 954872"/>
                <a:gd name="connsiteX1" fmla="*/ 382916 w 746346"/>
                <a:gd name="connsiteY1" fmla="*/ 954872 h 954872"/>
                <a:gd name="connsiteX2" fmla="*/ 370778 w 746346"/>
                <a:gd name="connsiteY2" fmla="*/ 126880 h 954872"/>
                <a:gd name="connsiteX0" fmla="*/ 370780 w 760917"/>
                <a:gd name="connsiteY0" fmla="*/ 54449 h 882441"/>
                <a:gd name="connsiteX1" fmla="*/ 382918 w 760917"/>
                <a:gd name="connsiteY1" fmla="*/ 882441 h 882441"/>
                <a:gd name="connsiteX2" fmla="*/ 370780 w 760917"/>
                <a:gd name="connsiteY2" fmla="*/ 54449 h 882441"/>
                <a:gd name="connsiteX0" fmla="*/ 363681 w 761060"/>
                <a:gd name="connsiteY0" fmla="*/ 66431 h 758355"/>
                <a:gd name="connsiteX1" fmla="*/ 386446 w 761060"/>
                <a:gd name="connsiteY1" fmla="*/ 758355 h 758355"/>
                <a:gd name="connsiteX2" fmla="*/ 363681 w 761060"/>
                <a:gd name="connsiteY2" fmla="*/ 66431 h 758355"/>
                <a:gd name="connsiteX0" fmla="*/ 363681 w 759155"/>
                <a:gd name="connsiteY0" fmla="*/ 120565 h 812489"/>
                <a:gd name="connsiteX1" fmla="*/ 386446 w 759155"/>
                <a:gd name="connsiteY1" fmla="*/ 812489 h 812489"/>
                <a:gd name="connsiteX2" fmla="*/ 363681 w 759155"/>
                <a:gd name="connsiteY2" fmla="*/ 120565 h 812489"/>
                <a:gd name="connsiteX0" fmla="*/ 359155 w 754629"/>
                <a:gd name="connsiteY0" fmla="*/ 120565 h 812489"/>
                <a:gd name="connsiteX1" fmla="*/ 381920 w 754629"/>
                <a:gd name="connsiteY1" fmla="*/ 812489 h 812489"/>
                <a:gd name="connsiteX2" fmla="*/ 359155 w 754629"/>
                <a:gd name="connsiteY2" fmla="*/ 120565 h 812489"/>
                <a:gd name="connsiteX0" fmla="*/ 351339 w 754876"/>
                <a:gd name="connsiteY0" fmla="*/ 110133 h 884706"/>
                <a:gd name="connsiteX1" fmla="*/ 385803 w 754876"/>
                <a:gd name="connsiteY1" fmla="*/ 884704 h 884706"/>
                <a:gd name="connsiteX2" fmla="*/ 351339 w 754876"/>
                <a:gd name="connsiteY2" fmla="*/ 110133 h 884706"/>
                <a:gd name="connsiteX0" fmla="*/ 351339 w 690209"/>
                <a:gd name="connsiteY0" fmla="*/ 121660 h 896233"/>
                <a:gd name="connsiteX1" fmla="*/ 385803 w 690209"/>
                <a:gd name="connsiteY1" fmla="*/ 896231 h 896233"/>
                <a:gd name="connsiteX2" fmla="*/ 351339 w 690209"/>
                <a:gd name="connsiteY2" fmla="*/ 121660 h 896233"/>
                <a:gd name="connsiteX0" fmla="*/ 329925 w 691289"/>
                <a:gd name="connsiteY0" fmla="*/ 108889 h 985974"/>
                <a:gd name="connsiteX1" fmla="*/ 397021 w 691289"/>
                <a:gd name="connsiteY1" fmla="*/ 985972 h 985974"/>
                <a:gd name="connsiteX2" fmla="*/ 329925 w 691289"/>
                <a:gd name="connsiteY2" fmla="*/ 108889 h 985974"/>
                <a:gd name="connsiteX0" fmla="*/ 329925 w 703699"/>
                <a:gd name="connsiteY0" fmla="*/ 95415 h 972500"/>
                <a:gd name="connsiteX1" fmla="*/ 397021 w 703699"/>
                <a:gd name="connsiteY1" fmla="*/ 972498 h 972500"/>
                <a:gd name="connsiteX2" fmla="*/ 329925 w 703699"/>
                <a:gd name="connsiteY2" fmla="*/ 95415 h 972500"/>
                <a:gd name="connsiteX0" fmla="*/ 356118 w 729892"/>
                <a:gd name="connsiteY0" fmla="*/ 19806 h 896891"/>
                <a:gd name="connsiteX1" fmla="*/ 423214 w 729892"/>
                <a:gd name="connsiteY1" fmla="*/ 896889 h 896891"/>
                <a:gd name="connsiteX2" fmla="*/ 356118 w 729892"/>
                <a:gd name="connsiteY2" fmla="*/ 19806 h 896891"/>
                <a:gd name="connsiteX0" fmla="*/ 344253 w 731388"/>
                <a:gd name="connsiteY0" fmla="*/ 15349 h 1030179"/>
                <a:gd name="connsiteX1" fmla="*/ 430847 w 731388"/>
                <a:gd name="connsiteY1" fmla="*/ 1030178 h 1030179"/>
                <a:gd name="connsiteX2" fmla="*/ 344253 w 731388"/>
                <a:gd name="connsiteY2" fmla="*/ 15349 h 1030179"/>
                <a:gd name="connsiteX0" fmla="*/ 344253 w 627938"/>
                <a:gd name="connsiteY0" fmla="*/ 17854 h 1032684"/>
                <a:gd name="connsiteX1" fmla="*/ 430847 w 627938"/>
                <a:gd name="connsiteY1" fmla="*/ 1032683 h 1032684"/>
                <a:gd name="connsiteX2" fmla="*/ 344253 w 627938"/>
                <a:gd name="connsiteY2" fmla="*/ 17854 h 1032684"/>
                <a:gd name="connsiteX0" fmla="*/ 344253 w 701197"/>
                <a:gd name="connsiteY0" fmla="*/ 14639 h 1029469"/>
                <a:gd name="connsiteX1" fmla="*/ 430847 w 701197"/>
                <a:gd name="connsiteY1" fmla="*/ 1029468 h 1029469"/>
                <a:gd name="connsiteX2" fmla="*/ 344253 w 701197"/>
                <a:gd name="connsiteY2" fmla="*/ 14639 h 1029469"/>
                <a:gd name="connsiteX0" fmla="*/ 352223 w 702327"/>
                <a:gd name="connsiteY0" fmla="*/ 13937 h 1064004"/>
                <a:gd name="connsiteX1" fmla="*/ 425685 w 702327"/>
                <a:gd name="connsiteY1" fmla="*/ 1064003 h 1064004"/>
                <a:gd name="connsiteX2" fmla="*/ 352223 w 702327"/>
                <a:gd name="connsiteY2" fmla="*/ 13937 h 1064004"/>
                <a:gd name="connsiteX0" fmla="*/ 352223 w 704458"/>
                <a:gd name="connsiteY0" fmla="*/ 13937 h 1064004"/>
                <a:gd name="connsiteX1" fmla="*/ 425685 w 704458"/>
                <a:gd name="connsiteY1" fmla="*/ 1064003 h 1064004"/>
                <a:gd name="connsiteX2" fmla="*/ 352223 w 704458"/>
                <a:gd name="connsiteY2" fmla="*/ 13937 h 1064004"/>
                <a:gd name="connsiteX0" fmla="*/ 392536 w 744771"/>
                <a:gd name="connsiteY0" fmla="*/ 3135 h 1053202"/>
                <a:gd name="connsiteX1" fmla="*/ 465998 w 744771"/>
                <a:gd name="connsiteY1" fmla="*/ 1053201 h 1053202"/>
                <a:gd name="connsiteX2" fmla="*/ 392536 w 744771"/>
                <a:gd name="connsiteY2" fmla="*/ 3135 h 1053202"/>
                <a:gd name="connsiteX0" fmla="*/ 378416 w 743916"/>
                <a:gd name="connsiteY0" fmla="*/ 3093 h 1061280"/>
                <a:gd name="connsiteX1" fmla="*/ 477199 w 743916"/>
                <a:gd name="connsiteY1" fmla="*/ 1061280 h 1061280"/>
                <a:gd name="connsiteX2" fmla="*/ 378416 w 743916"/>
                <a:gd name="connsiteY2" fmla="*/ 3093 h 1061280"/>
                <a:gd name="connsiteX0" fmla="*/ 378416 w 666878"/>
                <a:gd name="connsiteY0" fmla="*/ 3093 h 1061280"/>
                <a:gd name="connsiteX1" fmla="*/ 477199 w 666878"/>
                <a:gd name="connsiteY1" fmla="*/ 1061280 h 1061280"/>
                <a:gd name="connsiteX2" fmla="*/ 378416 w 666878"/>
                <a:gd name="connsiteY2" fmla="*/ 3093 h 1061280"/>
                <a:gd name="connsiteX0" fmla="*/ 378416 w 711925"/>
                <a:gd name="connsiteY0" fmla="*/ 3093 h 1061280"/>
                <a:gd name="connsiteX1" fmla="*/ 477199 w 711925"/>
                <a:gd name="connsiteY1" fmla="*/ 1061280 h 1061280"/>
                <a:gd name="connsiteX2" fmla="*/ 378416 w 711925"/>
                <a:gd name="connsiteY2" fmla="*/ 3093 h 106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25" h="1061280">
                  <a:moveTo>
                    <a:pt x="378416" y="3093"/>
                  </a:moveTo>
                  <a:cubicBezTo>
                    <a:pt x="967030" y="121659"/>
                    <a:pt x="628090" y="555599"/>
                    <a:pt x="477199" y="1061280"/>
                  </a:cubicBezTo>
                  <a:cubicBezTo>
                    <a:pt x="-266935" y="522488"/>
                    <a:pt x="-13065" y="-47086"/>
                    <a:pt x="378416" y="3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3" name="Сердце 4"/>
            <p:cNvSpPr/>
            <p:nvPr userDrawn="1"/>
          </p:nvSpPr>
          <p:spPr>
            <a:xfrm rot="7354892" flipH="1">
              <a:off x="11610688" y="6127873"/>
              <a:ext cx="126770" cy="203588"/>
            </a:xfrm>
            <a:custGeom>
              <a:avLst/>
              <a:gdLst>
                <a:gd name="connsiteX0" fmla="*/ 364474 w 728947"/>
                <a:gd name="connsiteY0" fmla="*/ 179598 h 718390"/>
                <a:gd name="connsiteX1" fmla="*/ 364474 w 728947"/>
                <a:gd name="connsiteY1" fmla="*/ 718390 h 718390"/>
                <a:gd name="connsiteX2" fmla="*/ 364474 w 728947"/>
                <a:gd name="connsiteY2" fmla="*/ 179598 h 718390"/>
                <a:gd name="connsiteX0" fmla="*/ 361463 w 734293"/>
                <a:gd name="connsiteY0" fmla="*/ 139527 h 867177"/>
                <a:gd name="connsiteX1" fmla="*/ 369674 w 734293"/>
                <a:gd name="connsiteY1" fmla="*/ 867177 h 867177"/>
                <a:gd name="connsiteX2" fmla="*/ 361463 w 734293"/>
                <a:gd name="connsiteY2" fmla="*/ 139527 h 867177"/>
                <a:gd name="connsiteX0" fmla="*/ 358764 w 734330"/>
                <a:gd name="connsiteY0" fmla="*/ 126880 h 954872"/>
                <a:gd name="connsiteX1" fmla="*/ 370902 w 734330"/>
                <a:gd name="connsiteY1" fmla="*/ 954872 h 954872"/>
                <a:gd name="connsiteX2" fmla="*/ 358764 w 734330"/>
                <a:gd name="connsiteY2" fmla="*/ 126880 h 954872"/>
                <a:gd name="connsiteX0" fmla="*/ 370778 w 746346"/>
                <a:gd name="connsiteY0" fmla="*/ 126880 h 954872"/>
                <a:gd name="connsiteX1" fmla="*/ 382916 w 746346"/>
                <a:gd name="connsiteY1" fmla="*/ 954872 h 954872"/>
                <a:gd name="connsiteX2" fmla="*/ 370778 w 746346"/>
                <a:gd name="connsiteY2" fmla="*/ 126880 h 954872"/>
                <a:gd name="connsiteX0" fmla="*/ 370780 w 760917"/>
                <a:gd name="connsiteY0" fmla="*/ 54449 h 882441"/>
                <a:gd name="connsiteX1" fmla="*/ 382918 w 760917"/>
                <a:gd name="connsiteY1" fmla="*/ 882441 h 882441"/>
                <a:gd name="connsiteX2" fmla="*/ 370780 w 760917"/>
                <a:gd name="connsiteY2" fmla="*/ 54449 h 882441"/>
                <a:gd name="connsiteX0" fmla="*/ 363681 w 761060"/>
                <a:gd name="connsiteY0" fmla="*/ 66431 h 758355"/>
                <a:gd name="connsiteX1" fmla="*/ 386446 w 761060"/>
                <a:gd name="connsiteY1" fmla="*/ 758355 h 758355"/>
                <a:gd name="connsiteX2" fmla="*/ 363681 w 761060"/>
                <a:gd name="connsiteY2" fmla="*/ 66431 h 758355"/>
                <a:gd name="connsiteX0" fmla="*/ 363681 w 759155"/>
                <a:gd name="connsiteY0" fmla="*/ 120565 h 812489"/>
                <a:gd name="connsiteX1" fmla="*/ 386446 w 759155"/>
                <a:gd name="connsiteY1" fmla="*/ 812489 h 812489"/>
                <a:gd name="connsiteX2" fmla="*/ 363681 w 759155"/>
                <a:gd name="connsiteY2" fmla="*/ 120565 h 812489"/>
                <a:gd name="connsiteX0" fmla="*/ 359155 w 754629"/>
                <a:gd name="connsiteY0" fmla="*/ 120565 h 812489"/>
                <a:gd name="connsiteX1" fmla="*/ 381920 w 754629"/>
                <a:gd name="connsiteY1" fmla="*/ 812489 h 812489"/>
                <a:gd name="connsiteX2" fmla="*/ 359155 w 754629"/>
                <a:gd name="connsiteY2" fmla="*/ 120565 h 812489"/>
                <a:gd name="connsiteX0" fmla="*/ 351339 w 754876"/>
                <a:gd name="connsiteY0" fmla="*/ 110133 h 884706"/>
                <a:gd name="connsiteX1" fmla="*/ 385803 w 754876"/>
                <a:gd name="connsiteY1" fmla="*/ 884704 h 884706"/>
                <a:gd name="connsiteX2" fmla="*/ 351339 w 754876"/>
                <a:gd name="connsiteY2" fmla="*/ 110133 h 884706"/>
                <a:gd name="connsiteX0" fmla="*/ 351339 w 690209"/>
                <a:gd name="connsiteY0" fmla="*/ 121660 h 896233"/>
                <a:gd name="connsiteX1" fmla="*/ 385803 w 690209"/>
                <a:gd name="connsiteY1" fmla="*/ 896231 h 896233"/>
                <a:gd name="connsiteX2" fmla="*/ 351339 w 690209"/>
                <a:gd name="connsiteY2" fmla="*/ 121660 h 896233"/>
                <a:gd name="connsiteX0" fmla="*/ 329925 w 691289"/>
                <a:gd name="connsiteY0" fmla="*/ 108889 h 985974"/>
                <a:gd name="connsiteX1" fmla="*/ 397021 w 691289"/>
                <a:gd name="connsiteY1" fmla="*/ 985972 h 985974"/>
                <a:gd name="connsiteX2" fmla="*/ 329925 w 691289"/>
                <a:gd name="connsiteY2" fmla="*/ 108889 h 985974"/>
                <a:gd name="connsiteX0" fmla="*/ 329925 w 703699"/>
                <a:gd name="connsiteY0" fmla="*/ 95415 h 972500"/>
                <a:gd name="connsiteX1" fmla="*/ 397021 w 703699"/>
                <a:gd name="connsiteY1" fmla="*/ 972498 h 972500"/>
                <a:gd name="connsiteX2" fmla="*/ 329925 w 703699"/>
                <a:gd name="connsiteY2" fmla="*/ 95415 h 972500"/>
                <a:gd name="connsiteX0" fmla="*/ 356118 w 729892"/>
                <a:gd name="connsiteY0" fmla="*/ 19806 h 896891"/>
                <a:gd name="connsiteX1" fmla="*/ 423214 w 729892"/>
                <a:gd name="connsiteY1" fmla="*/ 896889 h 896891"/>
                <a:gd name="connsiteX2" fmla="*/ 356118 w 729892"/>
                <a:gd name="connsiteY2" fmla="*/ 19806 h 896891"/>
                <a:gd name="connsiteX0" fmla="*/ 344253 w 731388"/>
                <a:gd name="connsiteY0" fmla="*/ 15349 h 1030179"/>
                <a:gd name="connsiteX1" fmla="*/ 430847 w 731388"/>
                <a:gd name="connsiteY1" fmla="*/ 1030178 h 1030179"/>
                <a:gd name="connsiteX2" fmla="*/ 344253 w 731388"/>
                <a:gd name="connsiteY2" fmla="*/ 15349 h 1030179"/>
                <a:gd name="connsiteX0" fmla="*/ 344253 w 627938"/>
                <a:gd name="connsiteY0" fmla="*/ 17854 h 1032684"/>
                <a:gd name="connsiteX1" fmla="*/ 430847 w 627938"/>
                <a:gd name="connsiteY1" fmla="*/ 1032683 h 1032684"/>
                <a:gd name="connsiteX2" fmla="*/ 344253 w 627938"/>
                <a:gd name="connsiteY2" fmla="*/ 17854 h 1032684"/>
                <a:gd name="connsiteX0" fmla="*/ 344253 w 701197"/>
                <a:gd name="connsiteY0" fmla="*/ 14639 h 1029469"/>
                <a:gd name="connsiteX1" fmla="*/ 430847 w 701197"/>
                <a:gd name="connsiteY1" fmla="*/ 1029468 h 1029469"/>
                <a:gd name="connsiteX2" fmla="*/ 344253 w 701197"/>
                <a:gd name="connsiteY2" fmla="*/ 14639 h 1029469"/>
                <a:gd name="connsiteX0" fmla="*/ 352223 w 702327"/>
                <a:gd name="connsiteY0" fmla="*/ 13937 h 1064004"/>
                <a:gd name="connsiteX1" fmla="*/ 425685 w 702327"/>
                <a:gd name="connsiteY1" fmla="*/ 1064003 h 1064004"/>
                <a:gd name="connsiteX2" fmla="*/ 352223 w 702327"/>
                <a:gd name="connsiteY2" fmla="*/ 13937 h 1064004"/>
                <a:gd name="connsiteX0" fmla="*/ 352223 w 704458"/>
                <a:gd name="connsiteY0" fmla="*/ 13937 h 1064004"/>
                <a:gd name="connsiteX1" fmla="*/ 425685 w 704458"/>
                <a:gd name="connsiteY1" fmla="*/ 1064003 h 1064004"/>
                <a:gd name="connsiteX2" fmla="*/ 352223 w 704458"/>
                <a:gd name="connsiteY2" fmla="*/ 13937 h 1064004"/>
                <a:gd name="connsiteX0" fmla="*/ 392536 w 744771"/>
                <a:gd name="connsiteY0" fmla="*/ 3135 h 1053202"/>
                <a:gd name="connsiteX1" fmla="*/ 465998 w 744771"/>
                <a:gd name="connsiteY1" fmla="*/ 1053201 h 1053202"/>
                <a:gd name="connsiteX2" fmla="*/ 392536 w 744771"/>
                <a:gd name="connsiteY2" fmla="*/ 3135 h 1053202"/>
                <a:gd name="connsiteX0" fmla="*/ 378416 w 743916"/>
                <a:gd name="connsiteY0" fmla="*/ 3093 h 1061280"/>
                <a:gd name="connsiteX1" fmla="*/ 477199 w 743916"/>
                <a:gd name="connsiteY1" fmla="*/ 1061280 h 1061280"/>
                <a:gd name="connsiteX2" fmla="*/ 378416 w 743916"/>
                <a:gd name="connsiteY2" fmla="*/ 3093 h 1061280"/>
                <a:gd name="connsiteX0" fmla="*/ 378416 w 666878"/>
                <a:gd name="connsiteY0" fmla="*/ 3093 h 1061280"/>
                <a:gd name="connsiteX1" fmla="*/ 477199 w 666878"/>
                <a:gd name="connsiteY1" fmla="*/ 1061280 h 1061280"/>
                <a:gd name="connsiteX2" fmla="*/ 378416 w 666878"/>
                <a:gd name="connsiteY2" fmla="*/ 3093 h 1061280"/>
                <a:gd name="connsiteX0" fmla="*/ 378416 w 711925"/>
                <a:gd name="connsiteY0" fmla="*/ 3093 h 1061280"/>
                <a:gd name="connsiteX1" fmla="*/ 477199 w 711925"/>
                <a:gd name="connsiteY1" fmla="*/ 1061280 h 1061280"/>
                <a:gd name="connsiteX2" fmla="*/ 378416 w 711925"/>
                <a:gd name="connsiteY2" fmla="*/ 3093 h 106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25" h="1061280">
                  <a:moveTo>
                    <a:pt x="378416" y="3093"/>
                  </a:moveTo>
                  <a:cubicBezTo>
                    <a:pt x="967030" y="121659"/>
                    <a:pt x="628090" y="555599"/>
                    <a:pt x="477199" y="1061280"/>
                  </a:cubicBezTo>
                  <a:cubicBezTo>
                    <a:pt x="-266935" y="522488"/>
                    <a:pt x="-13065" y="-47086"/>
                    <a:pt x="378416" y="3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5" name="Полилиния 24"/>
            <p:cNvSpPr/>
            <p:nvPr userDrawn="1"/>
          </p:nvSpPr>
          <p:spPr>
            <a:xfrm>
              <a:off x="11739745" y="6246829"/>
              <a:ext cx="60108" cy="74112"/>
            </a:xfrm>
            <a:custGeom>
              <a:avLst/>
              <a:gdLst>
                <a:gd name="connsiteX0" fmla="*/ 0 w 353082"/>
                <a:gd name="connsiteY0" fmla="*/ 0 h 295603"/>
                <a:gd name="connsiteX1" fmla="*/ 353082 w 353082"/>
                <a:gd name="connsiteY1" fmla="*/ 238125 h 295603"/>
                <a:gd name="connsiteX2" fmla="*/ 320238 w 353082"/>
                <a:gd name="connsiteY2" fmla="*/ 295603 h 295603"/>
                <a:gd name="connsiteX3" fmla="*/ 8212 w 353082"/>
                <a:gd name="connsiteY3" fmla="*/ 65690 h 295603"/>
                <a:gd name="connsiteX4" fmla="*/ 0 w 353082"/>
                <a:gd name="connsiteY4" fmla="*/ 0 h 295603"/>
                <a:gd name="connsiteX0" fmla="*/ 0 w 353082"/>
                <a:gd name="connsiteY0" fmla="*/ 0 h 238125"/>
                <a:gd name="connsiteX1" fmla="*/ 353082 w 353082"/>
                <a:gd name="connsiteY1" fmla="*/ 238125 h 238125"/>
                <a:gd name="connsiteX2" fmla="*/ 79476 w 353082"/>
                <a:gd name="connsiteY2" fmla="*/ 119270 h 238125"/>
                <a:gd name="connsiteX3" fmla="*/ 8212 w 353082"/>
                <a:gd name="connsiteY3" fmla="*/ 65690 h 238125"/>
                <a:gd name="connsiteX4" fmla="*/ 0 w 353082"/>
                <a:gd name="connsiteY4" fmla="*/ 0 h 238125"/>
                <a:gd name="connsiteX0" fmla="*/ 0 w 85191"/>
                <a:gd name="connsiteY0" fmla="*/ 0 h 119270"/>
                <a:gd name="connsiteX1" fmla="*/ 85191 w 85191"/>
                <a:gd name="connsiteY1" fmla="*/ 95702 h 119270"/>
                <a:gd name="connsiteX2" fmla="*/ 79476 w 85191"/>
                <a:gd name="connsiteY2" fmla="*/ 119270 h 119270"/>
                <a:gd name="connsiteX3" fmla="*/ 8212 w 85191"/>
                <a:gd name="connsiteY3" fmla="*/ 65690 h 119270"/>
                <a:gd name="connsiteX4" fmla="*/ 0 w 85191"/>
                <a:gd name="connsiteY4" fmla="*/ 0 h 119270"/>
                <a:gd name="connsiteX0" fmla="*/ 0 w 85191"/>
                <a:gd name="connsiteY0" fmla="*/ 0 h 105706"/>
                <a:gd name="connsiteX1" fmla="*/ 85191 w 85191"/>
                <a:gd name="connsiteY1" fmla="*/ 82138 h 105706"/>
                <a:gd name="connsiteX2" fmla="*/ 79476 w 85191"/>
                <a:gd name="connsiteY2" fmla="*/ 105706 h 105706"/>
                <a:gd name="connsiteX3" fmla="*/ 8212 w 85191"/>
                <a:gd name="connsiteY3" fmla="*/ 52126 h 105706"/>
                <a:gd name="connsiteX4" fmla="*/ 0 w 85191"/>
                <a:gd name="connsiteY4" fmla="*/ 0 h 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91" h="105706">
                  <a:moveTo>
                    <a:pt x="0" y="0"/>
                  </a:moveTo>
                  <a:lnTo>
                    <a:pt x="85191" y="82138"/>
                  </a:lnTo>
                  <a:lnTo>
                    <a:pt x="79476" y="105706"/>
                  </a:lnTo>
                  <a:lnTo>
                    <a:pt x="8212" y="5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6" name="Полилиния 25"/>
            <p:cNvSpPr/>
            <p:nvPr userDrawn="1"/>
          </p:nvSpPr>
          <p:spPr>
            <a:xfrm rot="944818" flipH="1">
              <a:off x="11844360" y="6197070"/>
              <a:ext cx="60106" cy="74112"/>
            </a:xfrm>
            <a:custGeom>
              <a:avLst/>
              <a:gdLst>
                <a:gd name="connsiteX0" fmla="*/ 0 w 353082"/>
                <a:gd name="connsiteY0" fmla="*/ 0 h 295603"/>
                <a:gd name="connsiteX1" fmla="*/ 353082 w 353082"/>
                <a:gd name="connsiteY1" fmla="*/ 238125 h 295603"/>
                <a:gd name="connsiteX2" fmla="*/ 320238 w 353082"/>
                <a:gd name="connsiteY2" fmla="*/ 295603 h 295603"/>
                <a:gd name="connsiteX3" fmla="*/ 8212 w 353082"/>
                <a:gd name="connsiteY3" fmla="*/ 65690 h 295603"/>
                <a:gd name="connsiteX4" fmla="*/ 0 w 353082"/>
                <a:gd name="connsiteY4" fmla="*/ 0 h 295603"/>
                <a:gd name="connsiteX0" fmla="*/ 0 w 353082"/>
                <a:gd name="connsiteY0" fmla="*/ 0 h 238125"/>
                <a:gd name="connsiteX1" fmla="*/ 353082 w 353082"/>
                <a:gd name="connsiteY1" fmla="*/ 238125 h 238125"/>
                <a:gd name="connsiteX2" fmla="*/ 79476 w 353082"/>
                <a:gd name="connsiteY2" fmla="*/ 119270 h 238125"/>
                <a:gd name="connsiteX3" fmla="*/ 8212 w 353082"/>
                <a:gd name="connsiteY3" fmla="*/ 65690 h 238125"/>
                <a:gd name="connsiteX4" fmla="*/ 0 w 353082"/>
                <a:gd name="connsiteY4" fmla="*/ 0 h 238125"/>
                <a:gd name="connsiteX0" fmla="*/ 0 w 85191"/>
                <a:gd name="connsiteY0" fmla="*/ 0 h 119270"/>
                <a:gd name="connsiteX1" fmla="*/ 85191 w 85191"/>
                <a:gd name="connsiteY1" fmla="*/ 95702 h 119270"/>
                <a:gd name="connsiteX2" fmla="*/ 79476 w 85191"/>
                <a:gd name="connsiteY2" fmla="*/ 119270 h 119270"/>
                <a:gd name="connsiteX3" fmla="*/ 8212 w 85191"/>
                <a:gd name="connsiteY3" fmla="*/ 65690 h 119270"/>
                <a:gd name="connsiteX4" fmla="*/ 0 w 85191"/>
                <a:gd name="connsiteY4" fmla="*/ 0 h 119270"/>
                <a:gd name="connsiteX0" fmla="*/ 0 w 85191"/>
                <a:gd name="connsiteY0" fmla="*/ 0 h 105706"/>
                <a:gd name="connsiteX1" fmla="*/ 85191 w 85191"/>
                <a:gd name="connsiteY1" fmla="*/ 82138 h 105706"/>
                <a:gd name="connsiteX2" fmla="*/ 79476 w 85191"/>
                <a:gd name="connsiteY2" fmla="*/ 105706 h 105706"/>
                <a:gd name="connsiteX3" fmla="*/ 8212 w 85191"/>
                <a:gd name="connsiteY3" fmla="*/ 52126 h 105706"/>
                <a:gd name="connsiteX4" fmla="*/ 0 w 85191"/>
                <a:gd name="connsiteY4" fmla="*/ 0 h 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91" h="105706">
                  <a:moveTo>
                    <a:pt x="0" y="0"/>
                  </a:moveTo>
                  <a:lnTo>
                    <a:pt x="85191" y="82138"/>
                  </a:lnTo>
                  <a:lnTo>
                    <a:pt x="79476" y="105706"/>
                  </a:lnTo>
                  <a:lnTo>
                    <a:pt x="8212" y="5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grpSp>
        <p:nvGrpSpPr>
          <p:cNvPr id="1054" name="Группа 27"/>
          <p:cNvGrpSpPr>
            <a:grpSpLocks/>
          </p:cNvGrpSpPr>
          <p:nvPr userDrawn="1"/>
        </p:nvGrpSpPr>
        <p:grpSpPr bwMode="auto">
          <a:xfrm rot="-359119">
            <a:off x="373063" y="5614988"/>
            <a:ext cx="504825" cy="173037"/>
            <a:chOff x="11572034" y="6157344"/>
            <a:chExt cx="478917" cy="163826"/>
          </a:xfrm>
        </p:grpSpPr>
        <p:sp>
          <p:nvSpPr>
            <p:cNvPr id="29" name="Сердце 4"/>
            <p:cNvSpPr/>
            <p:nvPr userDrawn="1"/>
          </p:nvSpPr>
          <p:spPr>
            <a:xfrm rot="15055303">
              <a:off x="11865445" y="6082600"/>
              <a:ext cx="126252" cy="203314"/>
            </a:xfrm>
            <a:custGeom>
              <a:avLst/>
              <a:gdLst>
                <a:gd name="connsiteX0" fmla="*/ 364474 w 728947"/>
                <a:gd name="connsiteY0" fmla="*/ 179598 h 718390"/>
                <a:gd name="connsiteX1" fmla="*/ 364474 w 728947"/>
                <a:gd name="connsiteY1" fmla="*/ 718390 h 718390"/>
                <a:gd name="connsiteX2" fmla="*/ 364474 w 728947"/>
                <a:gd name="connsiteY2" fmla="*/ 179598 h 718390"/>
                <a:gd name="connsiteX0" fmla="*/ 361463 w 734293"/>
                <a:gd name="connsiteY0" fmla="*/ 139527 h 867177"/>
                <a:gd name="connsiteX1" fmla="*/ 369674 w 734293"/>
                <a:gd name="connsiteY1" fmla="*/ 867177 h 867177"/>
                <a:gd name="connsiteX2" fmla="*/ 361463 w 734293"/>
                <a:gd name="connsiteY2" fmla="*/ 139527 h 867177"/>
                <a:gd name="connsiteX0" fmla="*/ 358764 w 734330"/>
                <a:gd name="connsiteY0" fmla="*/ 126880 h 954872"/>
                <a:gd name="connsiteX1" fmla="*/ 370902 w 734330"/>
                <a:gd name="connsiteY1" fmla="*/ 954872 h 954872"/>
                <a:gd name="connsiteX2" fmla="*/ 358764 w 734330"/>
                <a:gd name="connsiteY2" fmla="*/ 126880 h 954872"/>
                <a:gd name="connsiteX0" fmla="*/ 370778 w 746346"/>
                <a:gd name="connsiteY0" fmla="*/ 126880 h 954872"/>
                <a:gd name="connsiteX1" fmla="*/ 382916 w 746346"/>
                <a:gd name="connsiteY1" fmla="*/ 954872 h 954872"/>
                <a:gd name="connsiteX2" fmla="*/ 370778 w 746346"/>
                <a:gd name="connsiteY2" fmla="*/ 126880 h 954872"/>
                <a:gd name="connsiteX0" fmla="*/ 370780 w 760917"/>
                <a:gd name="connsiteY0" fmla="*/ 54449 h 882441"/>
                <a:gd name="connsiteX1" fmla="*/ 382918 w 760917"/>
                <a:gd name="connsiteY1" fmla="*/ 882441 h 882441"/>
                <a:gd name="connsiteX2" fmla="*/ 370780 w 760917"/>
                <a:gd name="connsiteY2" fmla="*/ 54449 h 882441"/>
                <a:gd name="connsiteX0" fmla="*/ 363681 w 761060"/>
                <a:gd name="connsiteY0" fmla="*/ 66431 h 758355"/>
                <a:gd name="connsiteX1" fmla="*/ 386446 w 761060"/>
                <a:gd name="connsiteY1" fmla="*/ 758355 h 758355"/>
                <a:gd name="connsiteX2" fmla="*/ 363681 w 761060"/>
                <a:gd name="connsiteY2" fmla="*/ 66431 h 758355"/>
                <a:gd name="connsiteX0" fmla="*/ 363681 w 759155"/>
                <a:gd name="connsiteY0" fmla="*/ 120565 h 812489"/>
                <a:gd name="connsiteX1" fmla="*/ 386446 w 759155"/>
                <a:gd name="connsiteY1" fmla="*/ 812489 h 812489"/>
                <a:gd name="connsiteX2" fmla="*/ 363681 w 759155"/>
                <a:gd name="connsiteY2" fmla="*/ 120565 h 812489"/>
                <a:gd name="connsiteX0" fmla="*/ 359155 w 754629"/>
                <a:gd name="connsiteY0" fmla="*/ 120565 h 812489"/>
                <a:gd name="connsiteX1" fmla="*/ 381920 w 754629"/>
                <a:gd name="connsiteY1" fmla="*/ 812489 h 812489"/>
                <a:gd name="connsiteX2" fmla="*/ 359155 w 754629"/>
                <a:gd name="connsiteY2" fmla="*/ 120565 h 812489"/>
                <a:gd name="connsiteX0" fmla="*/ 351339 w 754876"/>
                <a:gd name="connsiteY0" fmla="*/ 110133 h 884706"/>
                <a:gd name="connsiteX1" fmla="*/ 385803 w 754876"/>
                <a:gd name="connsiteY1" fmla="*/ 884704 h 884706"/>
                <a:gd name="connsiteX2" fmla="*/ 351339 w 754876"/>
                <a:gd name="connsiteY2" fmla="*/ 110133 h 884706"/>
                <a:gd name="connsiteX0" fmla="*/ 351339 w 690209"/>
                <a:gd name="connsiteY0" fmla="*/ 121660 h 896233"/>
                <a:gd name="connsiteX1" fmla="*/ 385803 w 690209"/>
                <a:gd name="connsiteY1" fmla="*/ 896231 h 896233"/>
                <a:gd name="connsiteX2" fmla="*/ 351339 w 690209"/>
                <a:gd name="connsiteY2" fmla="*/ 121660 h 896233"/>
                <a:gd name="connsiteX0" fmla="*/ 329925 w 691289"/>
                <a:gd name="connsiteY0" fmla="*/ 108889 h 985974"/>
                <a:gd name="connsiteX1" fmla="*/ 397021 w 691289"/>
                <a:gd name="connsiteY1" fmla="*/ 985972 h 985974"/>
                <a:gd name="connsiteX2" fmla="*/ 329925 w 691289"/>
                <a:gd name="connsiteY2" fmla="*/ 108889 h 985974"/>
                <a:gd name="connsiteX0" fmla="*/ 329925 w 703699"/>
                <a:gd name="connsiteY0" fmla="*/ 95415 h 972500"/>
                <a:gd name="connsiteX1" fmla="*/ 397021 w 703699"/>
                <a:gd name="connsiteY1" fmla="*/ 972498 h 972500"/>
                <a:gd name="connsiteX2" fmla="*/ 329925 w 703699"/>
                <a:gd name="connsiteY2" fmla="*/ 95415 h 972500"/>
                <a:gd name="connsiteX0" fmla="*/ 356118 w 729892"/>
                <a:gd name="connsiteY0" fmla="*/ 19806 h 896891"/>
                <a:gd name="connsiteX1" fmla="*/ 423214 w 729892"/>
                <a:gd name="connsiteY1" fmla="*/ 896889 h 896891"/>
                <a:gd name="connsiteX2" fmla="*/ 356118 w 729892"/>
                <a:gd name="connsiteY2" fmla="*/ 19806 h 896891"/>
                <a:gd name="connsiteX0" fmla="*/ 344253 w 731388"/>
                <a:gd name="connsiteY0" fmla="*/ 15349 h 1030179"/>
                <a:gd name="connsiteX1" fmla="*/ 430847 w 731388"/>
                <a:gd name="connsiteY1" fmla="*/ 1030178 h 1030179"/>
                <a:gd name="connsiteX2" fmla="*/ 344253 w 731388"/>
                <a:gd name="connsiteY2" fmla="*/ 15349 h 1030179"/>
                <a:gd name="connsiteX0" fmla="*/ 344253 w 627938"/>
                <a:gd name="connsiteY0" fmla="*/ 17854 h 1032684"/>
                <a:gd name="connsiteX1" fmla="*/ 430847 w 627938"/>
                <a:gd name="connsiteY1" fmla="*/ 1032683 h 1032684"/>
                <a:gd name="connsiteX2" fmla="*/ 344253 w 627938"/>
                <a:gd name="connsiteY2" fmla="*/ 17854 h 1032684"/>
                <a:gd name="connsiteX0" fmla="*/ 344253 w 701197"/>
                <a:gd name="connsiteY0" fmla="*/ 14639 h 1029469"/>
                <a:gd name="connsiteX1" fmla="*/ 430847 w 701197"/>
                <a:gd name="connsiteY1" fmla="*/ 1029468 h 1029469"/>
                <a:gd name="connsiteX2" fmla="*/ 344253 w 701197"/>
                <a:gd name="connsiteY2" fmla="*/ 14639 h 1029469"/>
                <a:gd name="connsiteX0" fmla="*/ 352223 w 702327"/>
                <a:gd name="connsiteY0" fmla="*/ 13937 h 1064004"/>
                <a:gd name="connsiteX1" fmla="*/ 425685 w 702327"/>
                <a:gd name="connsiteY1" fmla="*/ 1064003 h 1064004"/>
                <a:gd name="connsiteX2" fmla="*/ 352223 w 702327"/>
                <a:gd name="connsiteY2" fmla="*/ 13937 h 1064004"/>
                <a:gd name="connsiteX0" fmla="*/ 352223 w 704458"/>
                <a:gd name="connsiteY0" fmla="*/ 13937 h 1064004"/>
                <a:gd name="connsiteX1" fmla="*/ 425685 w 704458"/>
                <a:gd name="connsiteY1" fmla="*/ 1064003 h 1064004"/>
                <a:gd name="connsiteX2" fmla="*/ 352223 w 704458"/>
                <a:gd name="connsiteY2" fmla="*/ 13937 h 1064004"/>
                <a:gd name="connsiteX0" fmla="*/ 392536 w 744771"/>
                <a:gd name="connsiteY0" fmla="*/ 3135 h 1053202"/>
                <a:gd name="connsiteX1" fmla="*/ 465998 w 744771"/>
                <a:gd name="connsiteY1" fmla="*/ 1053201 h 1053202"/>
                <a:gd name="connsiteX2" fmla="*/ 392536 w 744771"/>
                <a:gd name="connsiteY2" fmla="*/ 3135 h 1053202"/>
                <a:gd name="connsiteX0" fmla="*/ 378416 w 743916"/>
                <a:gd name="connsiteY0" fmla="*/ 3093 h 1061280"/>
                <a:gd name="connsiteX1" fmla="*/ 477199 w 743916"/>
                <a:gd name="connsiteY1" fmla="*/ 1061280 h 1061280"/>
                <a:gd name="connsiteX2" fmla="*/ 378416 w 743916"/>
                <a:gd name="connsiteY2" fmla="*/ 3093 h 1061280"/>
                <a:gd name="connsiteX0" fmla="*/ 378416 w 666878"/>
                <a:gd name="connsiteY0" fmla="*/ 3093 h 1061280"/>
                <a:gd name="connsiteX1" fmla="*/ 477199 w 666878"/>
                <a:gd name="connsiteY1" fmla="*/ 1061280 h 1061280"/>
                <a:gd name="connsiteX2" fmla="*/ 378416 w 666878"/>
                <a:gd name="connsiteY2" fmla="*/ 3093 h 1061280"/>
                <a:gd name="connsiteX0" fmla="*/ 378416 w 711925"/>
                <a:gd name="connsiteY0" fmla="*/ 3093 h 1061280"/>
                <a:gd name="connsiteX1" fmla="*/ 477199 w 711925"/>
                <a:gd name="connsiteY1" fmla="*/ 1061280 h 1061280"/>
                <a:gd name="connsiteX2" fmla="*/ 378416 w 711925"/>
                <a:gd name="connsiteY2" fmla="*/ 3093 h 106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25" h="1061280">
                  <a:moveTo>
                    <a:pt x="378416" y="3093"/>
                  </a:moveTo>
                  <a:cubicBezTo>
                    <a:pt x="967030" y="121659"/>
                    <a:pt x="628090" y="555599"/>
                    <a:pt x="477199" y="1061280"/>
                  </a:cubicBezTo>
                  <a:cubicBezTo>
                    <a:pt x="-266935" y="522488"/>
                    <a:pt x="-13065" y="-47086"/>
                    <a:pt x="378416" y="3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0" name="Сердце 4"/>
            <p:cNvSpPr/>
            <p:nvPr userDrawn="1"/>
          </p:nvSpPr>
          <p:spPr>
            <a:xfrm rot="7354892" flipH="1">
              <a:off x="11585292" y="6097112"/>
              <a:ext cx="126252" cy="203314"/>
            </a:xfrm>
            <a:custGeom>
              <a:avLst/>
              <a:gdLst>
                <a:gd name="connsiteX0" fmla="*/ 364474 w 728947"/>
                <a:gd name="connsiteY0" fmla="*/ 179598 h 718390"/>
                <a:gd name="connsiteX1" fmla="*/ 364474 w 728947"/>
                <a:gd name="connsiteY1" fmla="*/ 718390 h 718390"/>
                <a:gd name="connsiteX2" fmla="*/ 364474 w 728947"/>
                <a:gd name="connsiteY2" fmla="*/ 179598 h 718390"/>
                <a:gd name="connsiteX0" fmla="*/ 361463 w 734293"/>
                <a:gd name="connsiteY0" fmla="*/ 139527 h 867177"/>
                <a:gd name="connsiteX1" fmla="*/ 369674 w 734293"/>
                <a:gd name="connsiteY1" fmla="*/ 867177 h 867177"/>
                <a:gd name="connsiteX2" fmla="*/ 361463 w 734293"/>
                <a:gd name="connsiteY2" fmla="*/ 139527 h 867177"/>
                <a:gd name="connsiteX0" fmla="*/ 358764 w 734330"/>
                <a:gd name="connsiteY0" fmla="*/ 126880 h 954872"/>
                <a:gd name="connsiteX1" fmla="*/ 370902 w 734330"/>
                <a:gd name="connsiteY1" fmla="*/ 954872 h 954872"/>
                <a:gd name="connsiteX2" fmla="*/ 358764 w 734330"/>
                <a:gd name="connsiteY2" fmla="*/ 126880 h 954872"/>
                <a:gd name="connsiteX0" fmla="*/ 370778 w 746346"/>
                <a:gd name="connsiteY0" fmla="*/ 126880 h 954872"/>
                <a:gd name="connsiteX1" fmla="*/ 382916 w 746346"/>
                <a:gd name="connsiteY1" fmla="*/ 954872 h 954872"/>
                <a:gd name="connsiteX2" fmla="*/ 370778 w 746346"/>
                <a:gd name="connsiteY2" fmla="*/ 126880 h 954872"/>
                <a:gd name="connsiteX0" fmla="*/ 370780 w 760917"/>
                <a:gd name="connsiteY0" fmla="*/ 54449 h 882441"/>
                <a:gd name="connsiteX1" fmla="*/ 382918 w 760917"/>
                <a:gd name="connsiteY1" fmla="*/ 882441 h 882441"/>
                <a:gd name="connsiteX2" fmla="*/ 370780 w 760917"/>
                <a:gd name="connsiteY2" fmla="*/ 54449 h 882441"/>
                <a:gd name="connsiteX0" fmla="*/ 363681 w 761060"/>
                <a:gd name="connsiteY0" fmla="*/ 66431 h 758355"/>
                <a:gd name="connsiteX1" fmla="*/ 386446 w 761060"/>
                <a:gd name="connsiteY1" fmla="*/ 758355 h 758355"/>
                <a:gd name="connsiteX2" fmla="*/ 363681 w 761060"/>
                <a:gd name="connsiteY2" fmla="*/ 66431 h 758355"/>
                <a:gd name="connsiteX0" fmla="*/ 363681 w 759155"/>
                <a:gd name="connsiteY0" fmla="*/ 120565 h 812489"/>
                <a:gd name="connsiteX1" fmla="*/ 386446 w 759155"/>
                <a:gd name="connsiteY1" fmla="*/ 812489 h 812489"/>
                <a:gd name="connsiteX2" fmla="*/ 363681 w 759155"/>
                <a:gd name="connsiteY2" fmla="*/ 120565 h 812489"/>
                <a:gd name="connsiteX0" fmla="*/ 359155 w 754629"/>
                <a:gd name="connsiteY0" fmla="*/ 120565 h 812489"/>
                <a:gd name="connsiteX1" fmla="*/ 381920 w 754629"/>
                <a:gd name="connsiteY1" fmla="*/ 812489 h 812489"/>
                <a:gd name="connsiteX2" fmla="*/ 359155 w 754629"/>
                <a:gd name="connsiteY2" fmla="*/ 120565 h 812489"/>
                <a:gd name="connsiteX0" fmla="*/ 351339 w 754876"/>
                <a:gd name="connsiteY0" fmla="*/ 110133 h 884706"/>
                <a:gd name="connsiteX1" fmla="*/ 385803 w 754876"/>
                <a:gd name="connsiteY1" fmla="*/ 884704 h 884706"/>
                <a:gd name="connsiteX2" fmla="*/ 351339 w 754876"/>
                <a:gd name="connsiteY2" fmla="*/ 110133 h 884706"/>
                <a:gd name="connsiteX0" fmla="*/ 351339 w 690209"/>
                <a:gd name="connsiteY0" fmla="*/ 121660 h 896233"/>
                <a:gd name="connsiteX1" fmla="*/ 385803 w 690209"/>
                <a:gd name="connsiteY1" fmla="*/ 896231 h 896233"/>
                <a:gd name="connsiteX2" fmla="*/ 351339 w 690209"/>
                <a:gd name="connsiteY2" fmla="*/ 121660 h 896233"/>
                <a:gd name="connsiteX0" fmla="*/ 329925 w 691289"/>
                <a:gd name="connsiteY0" fmla="*/ 108889 h 985974"/>
                <a:gd name="connsiteX1" fmla="*/ 397021 w 691289"/>
                <a:gd name="connsiteY1" fmla="*/ 985972 h 985974"/>
                <a:gd name="connsiteX2" fmla="*/ 329925 w 691289"/>
                <a:gd name="connsiteY2" fmla="*/ 108889 h 985974"/>
                <a:gd name="connsiteX0" fmla="*/ 329925 w 703699"/>
                <a:gd name="connsiteY0" fmla="*/ 95415 h 972500"/>
                <a:gd name="connsiteX1" fmla="*/ 397021 w 703699"/>
                <a:gd name="connsiteY1" fmla="*/ 972498 h 972500"/>
                <a:gd name="connsiteX2" fmla="*/ 329925 w 703699"/>
                <a:gd name="connsiteY2" fmla="*/ 95415 h 972500"/>
                <a:gd name="connsiteX0" fmla="*/ 356118 w 729892"/>
                <a:gd name="connsiteY0" fmla="*/ 19806 h 896891"/>
                <a:gd name="connsiteX1" fmla="*/ 423214 w 729892"/>
                <a:gd name="connsiteY1" fmla="*/ 896889 h 896891"/>
                <a:gd name="connsiteX2" fmla="*/ 356118 w 729892"/>
                <a:gd name="connsiteY2" fmla="*/ 19806 h 896891"/>
                <a:gd name="connsiteX0" fmla="*/ 344253 w 731388"/>
                <a:gd name="connsiteY0" fmla="*/ 15349 h 1030179"/>
                <a:gd name="connsiteX1" fmla="*/ 430847 w 731388"/>
                <a:gd name="connsiteY1" fmla="*/ 1030178 h 1030179"/>
                <a:gd name="connsiteX2" fmla="*/ 344253 w 731388"/>
                <a:gd name="connsiteY2" fmla="*/ 15349 h 1030179"/>
                <a:gd name="connsiteX0" fmla="*/ 344253 w 627938"/>
                <a:gd name="connsiteY0" fmla="*/ 17854 h 1032684"/>
                <a:gd name="connsiteX1" fmla="*/ 430847 w 627938"/>
                <a:gd name="connsiteY1" fmla="*/ 1032683 h 1032684"/>
                <a:gd name="connsiteX2" fmla="*/ 344253 w 627938"/>
                <a:gd name="connsiteY2" fmla="*/ 17854 h 1032684"/>
                <a:gd name="connsiteX0" fmla="*/ 344253 w 701197"/>
                <a:gd name="connsiteY0" fmla="*/ 14639 h 1029469"/>
                <a:gd name="connsiteX1" fmla="*/ 430847 w 701197"/>
                <a:gd name="connsiteY1" fmla="*/ 1029468 h 1029469"/>
                <a:gd name="connsiteX2" fmla="*/ 344253 w 701197"/>
                <a:gd name="connsiteY2" fmla="*/ 14639 h 1029469"/>
                <a:gd name="connsiteX0" fmla="*/ 352223 w 702327"/>
                <a:gd name="connsiteY0" fmla="*/ 13937 h 1064004"/>
                <a:gd name="connsiteX1" fmla="*/ 425685 w 702327"/>
                <a:gd name="connsiteY1" fmla="*/ 1064003 h 1064004"/>
                <a:gd name="connsiteX2" fmla="*/ 352223 w 702327"/>
                <a:gd name="connsiteY2" fmla="*/ 13937 h 1064004"/>
                <a:gd name="connsiteX0" fmla="*/ 352223 w 704458"/>
                <a:gd name="connsiteY0" fmla="*/ 13937 h 1064004"/>
                <a:gd name="connsiteX1" fmla="*/ 425685 w 704458"/>
                <a:gd name="connsiteY1" fmla="*/ 1064003 h 1064004"/>
                <a:gd name="connsiteX2" fmla="*/ 352223 w 704458"/>
                <a:gd name="connsiteY2" fmla="*/ 13937 h 1064004"/>
                <a:gd name="connsiteX0" fmla="*/ 392536 w 744771"/>
                <a:gd name="connsiteY0" fmla="*/ 3135 h 1053202"/>
                <a:gd name="connsiteX1" fmla="*/ 465998 w 744771"/>
                <a:gd name="connsiteY1" fmla="*/ 1053201 h 1053202"/>
                <a:gd name="connsiteX2" fmla="*/ 392536 w 744771"/>
                <a:gd name="connsiteY2" fmla="*/ 3135 h 1053202"/>
                <a:gd name="connsiteX0" fmla="*/ 378416 w 743916"/>
                <a:gd name="connsiteY0" fmla="*/ 3093 h 1061280"/>
                <a:gd name="connsiteX1" fmla="*/ 477199 w 743916"/>
                <a:gd name="connsiteY1" fmla="*/ 1061280 h 1061280"/>
                <a:gd name="connsiteX2" fmla="*/ 378416 w 743916"/>
                <a:gd name="connsiteY2" fmla="*/ 3093 h 1061280"/>
                <a:gd name="connsiteX0" fmla="*/ 378416 w 666878"/>
                <a:gd name="connsiteY0" fmla="*/ 3093 h 1061280"/>
                <a:gd name="connsiteX1" fmla="*/ 477199 w 666878"/>
                <a:gd name="connsiteY1" fmla="*/ 1061280 h 1061280"/>
                <a:gd name="connsiteX2" fmla="*/ 378416 w 666878"/>
                <a:gd name="connsiteY2" fmla="*/ 3093 h 1061280"/>
                <a:gd name="connsiteX0" fmla="*/ 378416 w 711925"/>
                <a:gd name="connsiteY0" fmla="*/ 3093 h 1061280"/>
                <a:gd name="connsiteX1" fmla="*/ 477199 w 711925"/>
                <a:gd name="connsiteY1" fmla="*/ 1061280 h 1061280"/>
                <a:gd name="connsiteX2" fmla="*/ 378416 w 711925"/>
                <a:gd name="connsiteY2" fmla="*/ 3093 h 106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25" h="1061280">
                  <a:moveTo>
                    <a:pt x="378416" y="3093"/>
                  </a:moveTo>
                  <a:cubicBezTo>
                    <a:pt x="967030" y="121659"/>
                    <a:pt x="628090" y="555599"/>
                    <a:pt x="477199" y="1061280"/>
                  </a:cubicBezTo>
                  <a:cubicBezTo>
                    <a:pt x="-266935" y="522488"/>
                    <a:pt x="-13065" y="-47086"/>
                    <a:pt x="378416" y="3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1" name="Полилиния 30"/>
            <p:cNvSpPr/>
            <p:nvPr userDrawn="1"/>
          </p:nvSpPr>
          <p:spPr>
            <a:xfrm>
              <a:off x="11732753" y="6247217"/>
              <a:ext cx="60241" cy="73647"/>
            </a:xfrm>
            <a:custGeom>
              <a:avLst/>
              <a:gdLst>
                <a:gd name="connsiteX0" fmla="*/ 0 w 353082"/>
                <a:gd name="connsiteY0" fmla="*/ 0 h 295603"/>
                <a:gd name="connsiteX1" fmla="*/ 353082 w 353082"/>
                <a:gd name="connsiteY1" fmla="*/ 238125 h 295603"/>
                <a:gd name="connsiteX2" fmla="*/ 320238 w 353082"/>
                <a:gd name="connsiteY2" fmla="*/ 295603 h 295603"/>
                <a:gd name="connsiteX3" fmla="*/ 8212 w 353082"/>
                <a:gd name="connsiteY3" fmla="*/ 65690 h 295603"/>
                <a:gd name="connsiteX4" fmla="*/ 0 w 353082"/>
                <a:gd name="connsiteY4" fmla="*/ 0 h 295603"/>
                <a:gd name="connsiteX0" fmla="*/ 0 w 353082"/>
                <a:gd name="connsiteY0" fmla="*/ 0 h 238125"/>
                <a:gd name="connsiteX1" fmla="*/ 353082 w 353082"/>
                <a:gd name="connsiteY1" fmla="*/ 238125 h 238125"/>
                <a:gd name="connsiteX2" fmla="*/ 79476 w 353082"/>
                <a:gd name="connsiteY2" fmla="*/ 119270 h 238125"/>
                <a:gd name="connsiteX3" fmla="*/ 8212 w 353082"/>
                <a:gd name="connsiteY3" fmla="*/ 65690 h 238125"/>
                <a:gd name="connsiteX4" fmla="*/ 0 w 353082"/>
                <a:gd name="connsiteY4" fmla="*/ 0 h 238125"/>
                <a:gd name="connsiteX0" fmla="*/ 0 w 85191"/>
                <a:gd name="connsiteY0" fmla="*/ 0 h 119270"/>
                <a:gd name="connsiteX1" fmla="*/ 85191 w 85191"/>
                <a:gd name="connsiteY1" fmla="*/ 95702 h 119270"/>
                <a:gd name="connsiteX2" fmla="*/ 79476 w 85191"/>
                <a:gd name="connsiteY2" fmla="*/ 119270 h 119270"/>
                <a:gd name="connsiteX3" fmla="*/ 8212 w 85191"/>
                <a:gd name="connsiteY3" fmla="*/ 65690 h 119270"/>
                <a:gd name="connsiteX4" fmla="*/ 0 w 85191"/>
                <a:gd name="connsiteY4" fmla="*/ 0 h 119270"/>
                <a:gd name="connsiteX0" fmla="*/ 0 w 85191"/>
                <a:gd name="connsiteY0" fmla="*/ 0 h 105706"/>
                <a:gd name="connsiteX1" fmla="*/ 85191 w 85191"/>
                <a:gd name="connsiteY1" fmla="*/ 82138 h 105706"/>
                <a:gd name="connsiteX2" fmla="*/ 79476 w 85191"/>
                <a:gd name="connsiteY2" fmla="*/ 105706 h 105706"/>
                <a:gd name="connsiteX3" fmla="*/ 8212 w 85191"/>
                <a:gd name="connsiteY3" fmla="*/ 52126 h 105706"/>
                <a:gd name="connsiteX4" fmla="*/ 0 w 85191"/>
                <a:gd name="connsiteY4" fmla="*/ 0 h 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91" h="105706">
                  <a:moveTo>
                    <a:pt x="0" y="0"/>
                  </a:moveTo>
                  <a:lnTo>
                    <a:pt x="85191" y="82138"/>
                  </a:lnTo>
                  <a:lnTo>
                    <a:pt x="79476" y="105706"/>
                  </a:lnTo>
                  <a:lnTo>
                    <a:pt x="8212" y="5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2" name="Полилиния 31"/>
            <p:cNvSpPr/>
            <p:nvPr userDrawn="1"/>
          </p:nvSpPr>
          <p:spPr>
            <a:xfrm rot="944818" flipH="1">
              <a:off x="11781529" y="6200939"/>
              <a:ext cx="60241" cy="73647"/>
            </a:xfrm>
            <a:custGeom>
              <a:avLst/>
              <a:gdLst>
                <a:gd name="connsiteX0" fmla="*/ 0 w 353082"/>
                <a:gd name="connsiteY0" fmla="*/ 0 h 295603"/>
                <a:gd name="connsiteX1" fmla="*/ 353082 w 353082"/>
                <a:gd name="connsiteY1" fmla="*/ 238125 h 295603"/>
                <a:gd name="connsiteX2" fmla="*/ 320238 w 353082"/>
                <a:gd name="connsiteY2" fmla="*/ 295603 h 295603"/>
                <a:gd name="connsiteX3" fmla="*/ 8212 w 353082"/>
                <a:gd name="connsiteY3" fmla="*/ 65690 h 295603"/>
                <a:gd name="connsiteX4" fmla="*/ 0 w 353082"/>
                <a:gd name="connsiteY4" fmla="*/ 0 h 295603"/>
                <a:gd name="connsiteX0" fmla="*/ 0 w 353082"/>
                <a:gd name="connsiteY0" fmla="*/ 0 h 238125"/>
                <a:gd name="connsiteX1" fmla="*/ 353082 w 353082"/>
                <a:gd name="connsiteY1" fmla="*/ 238125 h 238125"/>
                <a:gd name="connsiteX2" fmla="*/ 79476 w 353082"/>
                <a:gd name="connsiteY2" fmla="*/ 119270 h 238125"/>
                <a:gd name="connsiteX3" fmla="*/ 8212 w 353082"/>
                <a:gd name="connsiteY3" fmla="*/ 65690 h 238125"/>
                <a:gd name="connsiteX4" fmla="*/ 0 w 353082"/>
                <a:gd name="connsiteY4" fmla="*/ 0 h 238125"/>
                <a:gd name="connsiteX0" fmla="*/ 0 w 85191"/>
                <a:gd name="connsiteY0" fmla="*/ 0 h 119270"/>
                <a:gd name="connsiteX1" fmla="*/ 85191 w 85191"/>
                <a:gd name="connsiteY1" fmla="*/ 95702 h 119270"/>
                <a:gd name="connsiteX2" fmla="*/ 79476 w 85191"/>
                <a:gd name="connsiteY2" fmla="*/ 119270 h 119270"/>
                <a:gd name="connsiteX3" fmla="*/ 8212 w 85191"/>
                <a:gd name="connsiteY3" fmla="*/ 65690 h 119270"/>
                <a:gd name="connsiteX4" fmla="*/ 0 w 85191"/>
                <a:gd name="connsiteY4" fmla="*/ 0 h 119270"/>
                <a:gd name="connsiteX0" fmla="*/ 0 w 85191"/>
                <a:gd name="connsiteY0" fmla="*/ 0 h 105706"/>
                <a:gd name="connsiteX1" fmla="*/ 85191 w 85191"/>
                <a:gd name="connsiteY1" fmla="*/ 82138 h 105706"/>
                <a:gd name="connsiteX2" fmla="*/ 79476 w 85191"/>
                <a:gd name="connsiteY2" fmla="*/ 105706 h 105706"/>
                <a:gd name="connsiteX3" fmla="*/ 8212 w 85191"/>
                <a:gd name="connsiteY3" fmla="*/ 52126 h 105706"/>
                <a:gd name="connsiteX4" fmla="*/ 0 w 85191"/>
                <a:gd name="connsiteY4" fmla="*/ 0 h 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91" h="105706">
                  <a:moveTo>
                    <a:pt x="0" y="0"/>
                  </a:moveTo>
                  <a:lnTo>
                    <a:pt x="85191" y="82138"/>
                  </a:lnTo>
                  <a:lnTo>
                    <a:pt x="79476" y="105706"/>
                  </a:lnTo>
                  <a:lnTo>
                    <a:pt x="8212" y="5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0" r:id="rId3"/>
    <p:sldLayoutId id="2147483663" r:id="rId4"/>
    <p:sldLayoutId id="2147483659" r:id="rId5"/>
    <p:sldLayoutId id="2147483658" r:id="rId6"/>
    <p:sldLayoutId id="2147483657" r:id="rId7"/>
    <p:sldLayoutId id="2147483656" r:id="rId8"/>
    <p:sldLayoutId id="2147483655" r:id="rId9"/>
    <p:sldLayoutId id="2147483654" r:id="rId10"/>
    <p:sldLayoutId id="2147483653" r:id="rId11"/>
    <p:sldLayoutId id="2147483652" r:id="rId12"/>
  </p:sldLayoutIdLst>
  <p:transition spd="med">
    <p:fade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ambria" pitchFamily="18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ambria" pitchFamily="18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ambria" pitchFamily="18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ambria" pitchFamily="18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ambria" pitchFamily="18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ambria" pitchFamily="18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ambria" pitchFamily="18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ambria" pitchFamily="18" charset="0"/>
        </a:defRPr>
      </a:lvl9pPr>
    </p:titleStyle>
    <p:bodyStyle>
      <a:lvl1pPr marL="273050" indent="-228600" algn="l" rtl="0" eaLnBrk="0" fontAlgn="base" hangingPunct="0">
        <a:lnSpc>
          <a:spcPct val="90000"/>
        </a:lnSpc>
        <a:spcBef>
          <a:spcPts val="18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3725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3488" indent="-228600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00800" y="506166"/>
            <a:ext cx="5527848" cy="2994842"/>
          </a:xfrm>
        </p:spPr>
        <p:txBody>
          <a:bodyPr/>
          <a:lstStyle/>
          <a:p>
            <a:pPr algn="ctr"/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800" b="1" dirty="0" smtClean="0">
                <a:solidFill>
                  <a:srgbClr val="006600"/>
                </a:solidFill>
              </a:rPr>
              <a:t>ЛЭПБУКИ </a:t>
            </a:r>
            <a:br>
              <a:rPr lang="ru-RU" sz="2800" b="1" dirty="0" smtClean="0">
                <a:solidFill>
                  <a:srgbClr val="006600"/>
                </a:solidFill>
              </a:rPr>
            </a:br>
            <a:r>
              <a:rPr lang="ru-RU" sz="2800" b="1" dirty="0" smtClean="0">
                <a:solidFill>
                  <a:srgbClr val="006600"/>
                </a:solidFill>
              </a:rPr>
              <a:t>«Времена года» </a:t>
            </a:r>
            <a:br>
              <a:rPr lang="ru-RU" sz="2800" b="1" dirty="0" smtClean="0">
                <a:solidFill>
                  <a:srgbClr val="006600"/>
                </a:solidFill>
              </a:rPr>
            </a:br>
            <a:r>
              <a:rPr lang="ru-RU" sz="2800" b="1" dirty="0" smtClean="0">
                <a:solidFill>
                  <a:srgbClr val="006600"/>
                </a:solidFill>
              </a:rPr>
              <a:t>для ознакомления детей младшего возраста </a:t>
            </a:r>
            <a:br>
              <a:rPr lang="ru-RU" sz="2800" b="1" dirty="0" smtClean="0">
                <a:solidFill>
                  <a:srgbClr val="006600"/>
                </a:solidFill>
              </a:rPr>
            </a:br>
            <a:r>
              <a:rPr lang="ru-RU" sz="2800" b="1" dirty="0" smtClean="0">
                <a:solidFill>
                  <a:srgbClr val="006600"/>
                </a:solidFill>
              </a:rPr>
              <a:t>с сезонными особенностями и изменениями в природе</a:t>
            </a:r>
            <a:br>
              <a:rPr lang="ru-RU" sz="2800" b="1" dirty="0" smtClean="0">
                <a:solidFill>
                  <a:srgbClr val="006600"/>
                </a:solidFill>
              </a:rPr>
            </a:br>
            <a:endParaRPr lang="ru-RU" sz="1800" dirty="0">
              <a:solidFill>
                <a:srgbClr val="006600"/>
              </a:solidFill>
            </a:endParaRPr>
          </a:p>
        </p:txBody>
      </p:sp>
      <p:sp>
        <p:nvSpPr>
          <p:cNvPr id="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600056" y="3645024"/>
            <a:ext cx="5256982" cy="1223987"/>
          </a:xfrm>
        </p:spPr>
        <p:txBody>
          <a:bodyPr/>
          <a:lstStyle/>
          <a:p>
            <a:pPr algn="r" eaLnBrk="1" hangingPunct="1"/>
            <a:r>
              <a:rPr lang="ru-RU" sz="2000" dirty="0" smtClean="0">
                <a:solidFill>
                  <a:srgbClr val="002060"/>
                </a:solidFill>
                <a:latin typeface="Arial" charset="0"/>
              </a:rPr>
              <a:t>Выполнила:</a:t>
            </a:r>
          </a:p>
          <a:p>
            <a:pPr algn="r" eaLnBrk="1" hangingPunct="1"/>
            <a:r>
              <a:rPr lang="ru-RU" sz="2000" dirty="0" smtClean="0">
                <a:solidFill>
                  <a:srgbClr val="002060"/>
                </a:solidFill>
                <a:latin typeface="Arial" charset="0"/>
              </a:rPr>
              <a:t>воспитатель МБДОУ </a:t>
            </a:r>
            <a:r>
              <a:rPr lang="ru-RU" sz="2000" dirty="0" err="1" smtClean="0">
                <a:solidFill>
                  <a:srgbClr val="002060"/>
                </a:solidFill>
                <a:latin typeface="Arial" charset="0"/>
              </a:rPr>
              <a:t>д</a:t>
            </a:r>
            <a:r>
              <a:rPr lang="ru-RU" sz="2000" dirty="0" smtClean="0">
                <a:solidFill>
                  <a:srgbClr val="002060"/>
                </a:solidFill>
                <a:latin typeface="Arial" charset="0"/>
              </a:rPr>
              <a:t>/с № 14 г.Твери</a:t>
            </a:r>
          </a:p>
          <a:p>
            <a:pPr algn="r" eaLnBrk="1" hangingPunct="1"/>
            <a:r>
              <a:rPr lang="ru-RU" sz="2000" dirty="0" smtClean="0">
                <a:solidFill>
                  <a:srgbClr val="002060"/>
                </a:solidFill>
                <a:latin typeface="Arial" charset="0"/>
              </a:rPr>
              <a:t>Пичугина Светлана Александровна </a:t>
            </a:r>
          </a:p>
          <a:p>
            <a:pPr eaLnBrk="1" hangingPunct="1"/>
            <a:endParaRPr lang="ru-RU" dirty="0" smtClean="0">
              <a:solidFill>
                <a:srgbClr val="006600"/>
              </a:solidFill>
              <a:latin typeface="Arial" charset="0"/>
            </a:endParaRPr>
          </a:p>
        </p:txBody>
      </p:sp>
      <p:pic>
        <p:nvPicPr>
          <p:cNvPr id="5" name="Рисунок 4" descr="vremena_goda.jpg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/>
          <a:srcRect l="8895" r="8895"/>
          <a:stretch>
            <a:fillRect/>
          </a:stretch>
        </p:blipFill>
        <p:spPr>
          <a:xfrm>
            <a:off x="263352" y="0"/>
            <a:ext cx="5904656" cy="6845418"/>
          </a:xfrm>
        </p:spPr>
      </p:pic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219200" y="381001"/>
            <a:ext cx="9753600" cy="599728"/>
          </a:xfrm>
        </p:spPr>
        <p:txBody>
          <a:bodyPr/>
          <a:lstStyle/>
          <a:p>
            <a:pPr algn="ctr" eaLnBrk="1" hangingPunct="1"/>
            <a:r>
              <a:rPr lang="ru-RU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Актуальность</a:t>
            </a:r>
          </a:p>
        </p:txBody>
      </p:sp>
      <p:sp>
        <p:nvSpPr>
          <p:cNvPr id="20482" name="Объект 2"/>
          <p:cNvSpPr>
            <a:spLocks noGrp="1"/>
          </p:cNvSpPr>
          <p:nvPr>
            <p:ph idx="4294967295"/>
          </p:nvPr>
        </p:nvSpPr>
        <p:spPr>
          <a:xfrm>
            <a:off x="1055440" y="908720"/>
            <a:ext cx="10585176" cy="5184576"/>
          </a:xfrm>
        </p:spPr>
        <p:txBody>
          <a:bodyPr/>
          <a:lstStyle/>
          <a:p>
            <a:pPr algn="just" eaLnBrk="1" hangingPunct="1">
              <a:buNone/>
            </a:pPr>
            <a:r>
              <a:rPr lang="ru-RU" dirty="0" smtClean="0">
                <a:latin typeface="Arial" charset="0"/>
              </a:rPr>
              <a:t>  		</a:t>
            </a:r>
            <a:r>
              <a:rPr lang="ru-RU" sz="24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Экологическое воспитание дошкольников – это воспитание в детях способности понимать и любить окружающий мир. Оно  способствует развитию эстетического воспитания, а так же обогащает духовную сферу человека.</a:t>
            </a:r>
          </a:p>
          <a:p>
            <a:pPr algn="just" eaLnBrk="1" hangingPunct="1">
              <a:buNone/>
            </a:pPr>
            <a:r>
              <a:rPr lang="ru-RU" sz="24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		Знакомство с характерными особенностями следующих друг за другом времен года и теми изменениями, которые в них происходят мы начинаем с младшего дошкольного возраста. На основе приобретенных знаний у детей формируются такие качества, как любознательность, умение наблюдать, логически мыслить, эстетически относиться ко всему живому. </a:t>
            </a:r>
          </a:p>
          <a:p>
            <a:pPr algn="just" eaLnBrk="1" hangingPunct="1">
              <a:buNone/>
            </a:pPr>
            <a:r>
              <a:rPr lang="ru-RU" sz="24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		Созданный </a:t>
            </a:r>
            <a:r>
              <a:rPr lang="ru-RU" sz="24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Лэпбук</a:t>
            </a:r>
            <a:r>
              <a:rPr lang="ru-RU" sz="24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по каждому времени года – отличный способ получения, расширения, закрепления знаний. Он позволит познакомить детей с основными сезонными явлениями, существующими в природе, понять и запомнить изучаемый материал, систематизировать полученные знания.</a:t>
            </a:r>
          </a:p>
          <a:p>
            <a:pPr eaLnBrk="1" hangingPunct="1">
              <a:buNone/>
            </a:pPr>
            <a:r>
              <a:rPr lang="ru-RU" sz="24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		   </a:t>
            </a:r>
            <a:r>
              <a:rPr lang="ru-RU" sz="2400" dirty="0" smtClean="0">
                <a:solidFill>
                  <a:srgbClr val="006600"/>
                </a:solidFill>
              </a:rPr>
              <a:t> 	</a:t>
            </a:r>
            <a:endParaRPr lang="ru-RU" sz="2400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219200" y="381000"/>
            <a:ext cx="9753600" cy="671513"/>
          </a:xfrm>
        </p:spPr>
        <p:txBody>
          <a:bodyPr/>
          <a:lstStyle/>
          <a:p>
            <a:pPr algn="ctr" eaLnBrk="1" hangingPunct="1"/>
            <a:r>
              <a:rPr lang="ru-RU" sz="44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Понятие </a:t>
            </a:r>
            <a:r>
              <a:rPr lang="ru-RU" sz="44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Лэпбук</a:t>
            </a:r>
            <a:r>
              <a:rPr lang="ru-RU" sz="44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44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lapbook</a:t>
            </a:r>
            <a:r>
              <a:rPr lang="ru-RU" sz="44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22530" name="Объект 2"/>
          <p:cNvSpPr>
            <a:spLocks noGrp="1"/>
          </p:cNvSpPr>
          <p:nvPr>
            <p:ph idx="4294967295"/>
          </p:nvPr>
        </p:nvSpPr>
        <p:spPr>
          <a:xfrm>
            <a:off x="1415480" y="1268760"/>
            <a:ext cx="9865096" cy="4751858"/>
          </a:xfrm>
        </p:spPr>
        <p:txBody>
          <a:bodyPr/>
          <a:lstStyle/>
          <a:p>
            <a:pPr algn="just">
              <a:buNone/>
            </a:pPr>
            <a:r>
              <a:rPr lang="ru-RU" sz="24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Лэпбук</a:t>
            </a:r>
            <a:r>
              <a:rPr lang="ru-RU" sz="24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lapbook</a:t>
            </a:r>
            <a:r>
              <a:rPr lang="ru-RU" sz="24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) – в дословном переводе с английского значит «наколенная книга» (</a:t>
            </a:r>
            <a:r>
              <a:rPr lang="ru-RU" sz="24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lap</a:t>
            </a:r>
            <a:r>
              <a:rPr lang="ru-RU" sz="24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 –колени, </a:t>
            </a:r>
            <a:r>
              <a:rPr lang="ru-RU" sz="24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book</a:t>
            </a:r>
            <a:r>
              <a:rPr lang="ru-RU" sz="24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- книга). Это такая небольшая самодельная папка, которую ребёнок может удобно разложить у себя на коленях и за один раз просмотреть всё её содержимое. Но, несмотря на кажущую простоту, в ней содержатся все необходимые материалы по теме.   </a:t>
            </a:r>
          </a:p>
          <a:p>
            <a:pPr algn="just">
              <a:buNone/>
            </a:pPr>
            <a:r>
              <a:rPr lang="ru-RU" sz="24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24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Лэпбук</a:t>
            </a:r>
            <a:r>
              <a:rPr lang="ru-RU" sz="24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 – сравнительно новое средство обучения.  Это книжка-раскладушка с кармашками, дверками, окошками, вкладками и подвижными деталями, в которую помещены материалы на одну тему. Это отличный способ закрепить определенную тему с детьми, осмыслить содержание книги, провести исследовательскую работу, в процессе которой ребенок участвует в поиске, анализе и сортировке информации.</a:t>
            </a:r>
          </a:p>
          <a:p>
            <a:pPr algn="just"/>
            <a:endParaRPr lang="ru-RU" dirty="0" smtClean="0"/>
          </a:p>
          <a:p>
            <a:pPr lvl="8"/>
            <a:endParaRPr lang="ru-RU" sz="3600" dirty="0" smtClean="0">
              <a:latin typeface="Arial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 bwMode="auto">
          <a:xfrm>
            <a:off x="1219200" y="188641"/>
            <a:ext cx="9753600" cy="936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Особенности создания </a:t>
            </a:r>
            <a:r>
              <a:rPr kumimoji="0" lang="ru-RU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Лэпбука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в разных возрастных категориях</a:t>
            </a:r>
          </a:p>
        </p:txBody>
      </p:sp>
      <p:sp>
        <p:nvSpPr>
          <p:cNvPr id="3" name="Объект 2"/>
          <p:cNvSpPr txBox="1">
            <a:spLocks/>
          </p:cNvSpPr>
          <p:nvPr/>
        </p:nvSpPr>
        <p:spPr bwMode="auto">
          <a:xfrm>
            <a:off x="1055440" y="1340768"/>
            <a:ext cx="10873208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z="2200" b="1" dirty="0" smtClean="0"/>
              <a:t>    </a:t>
            </a:r>
            <a:r>
              <a:rPr lang="ru-RU" sz="22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Лепбук</a:t>
            </a:r>
            <a:r>
              <a:rPr lang="ru-RU" sz="22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- это совместная деятельность взрослого и детей.</a:t>
            </a:r>
          </a:p>
          <a:p>
            <a:endParaRPr lang="ru-RU" sz="1050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2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В младшем возрасте </a:t>
            </a:r>
            <a:r>
              <a:rPr lang="ru-RU" sz="22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дети присутствуют при создании </a:t>
            </a:r>
            <a:r>
              <a:rPr lang="ru-RU" sz="22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Лэпбука</a:t>
            </a:r>
            <a:r>
              <a:rPr lang="ru-RU" sz="22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. Тему определяет педагог. Вместе с детьми он обсуждает содержание карманов (страниц) создаваемой книги, знакомит их с информацией и материалами, находящимися в них. В совместной и индивидуальной работе педагог использует данные материалы с целью ознакомления и закрепления знаний. </a:t>
            </a:r>
          </a:p>
          <a:p>
            <a:endParaRPr lang="ru-RU" sz="1000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2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Дети старшего возраста </a:t>
            </a:r>
            <a:r>
              <a:rPr lang="ru-RU" sz="22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непосредственно принимают участие в создании </a:t>
            </a:r>
            <a:r>
              <a:rPr lang="ru-RU" sz="22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Лэпбука</a:t>
            </a:r>
            <a:r>
              <a:rPr lang="ru-RU" sz="22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: в выборе тем, в их обсуждении и планировании, в оформлении, в сборе и систематизации информации и материала. Дети могут самостоятельно использовать материал для закрепления полученных знаний.</a:t>
            </a:r>
          </a:p>
          <a:p>
            <a:endParaRPr lang="ru-RU" sz="1000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2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Родители</a:t>
            </a:r>
            <a:r>
              <a:rPr lang="ru-RU" sz="22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являются активными участниками в сборе необходимой  информации.     Готовый </a:t>
            </a:r>
            <a:r>
              <a:rPr lang="ru-RU" sz="22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Лэпбук</a:t>
            </a:r>
            <a:r>
              <a:rPr lang="ru-RU" sz="22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презентуется родителям детьми или воспитателем</a:t>
            </a:r>
            <a:endParaRPr kumimoji="0" lang="ru-RU" sz="2200" i="0" u="none" strike="noStrike" kern="1200" cap="none" spc="0" normalizeH="0" baseline="0" noProof="0" dirty="0" smtClean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Светочка\Downloads\IMG_20180328_1320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12224" y="0"/>
            <a:ext cx="3132348" cy="4176464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36160" y="3284984"/>
            <a:ext cx="4320480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1127448" y="0"/>
            <a:ext cx="626469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strike="noStrike" kern="120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Лэпбук</a:t>
            </a:r>
            <a:r>
              <a:rPr kumimoji="0" lang="ru-RU" sz="3200" b="0" i="0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3200" b="1" i="0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«Осень»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(</a:t>
            </a:r>
            <a:r>
              <a:rPr lang="ru-RU" sz="3200" dirty="0" smtClean="0">
                <a:solidFill>
                  <a:srgbClr val="0066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папка с карманами)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0" i="0" u="sng" strike="noStrike" kern="1200" cap="none" spc="0" normalizeH="0" baseline="0" noProof="0" dirty="0" smtClean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Содержание:</a:t>
            </a:r>
          </a:p>
          <a:p>
            <a:pPr marL="0" marR="0" lvl="0" indent="0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 smtClean="0">
                <a:solidFill>
                  <a:srgbClr val="0066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-осенние месяцы</a:t>
            </a:r>
          </a:p>
          <a:p>
            <a:pPr marL="0" marR="0" lvl="0" indent="0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-признаки</a:t>
            </a: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осени</a:t>
            </a:r>
          </a:p>
          <a:p>
            <a:pPr marL="0" marR="0" lvl="0" indent="0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 smtClean="0">
                <a:solidFill>
                  <a:srgbClr val="0066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-дидактические игры («Собери картинку», «</a:t>
            </a:r>
            <a:r>
              <a:rPr lang="ru-RU" sz="2000" dirty="0" err="1" smtClean="0">
                <a:solidFill>
                  <a:srgbClr val="0066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Пазлы</a:t>
            </a:r>
            <a:r>
              <a:rPr lang="ru-RU" sz="2000" dirty="0" smtClean="0">
                <a:solidFill>
                  <a:srgbClr val="0066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», «С какого дерева листок», «Найди и покажи», «Угадай по описанию» и др.)</a:t>
            </a:r>
          </a:p>
          <a:p>
            <a:pPr marL="0" marR="0" lvl="0" indent="0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-</a:t>
            </a:r>
            <a:r>
              <a:rPr lang="ru-RU" sz="2000" dirty="0" err="1" smtClean="0">
                <a:solidFill>
                  <a:srgbClr val="0066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ф</a:t>
            </a:r>
            <a:r>
              <a:rPr kumimoji="0" lang="ru-RU" sz="2000" b="0" i="0" u="none" strike="noStrike" kern="1200" cap="none" spc="0" normalizeH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изкультминутки</a:t>
            </a: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(«Листопад», «Рябиновые бусы», «За грибами за орехами» и др.)</a:t>
            </a:r>
          </a:p>
          <a:p>
            <a:pPr marL="0" marR="0" lvl="0" indent="0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 smtClean="0">
                <a:solidFill>
                  <a:srgbClr val="0066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-пальчиковые игры («В лес по ягоды», «Ветер по лесу гулял»)</a:t>
            </a:r>
          </a:p>
          <a:p>
            <a:pPr marL="0" marR="0" lvl="0" indent="0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-осенние картинки для рассматривания и рассказывания по ним</a:t>
            </a:r>
          </a:p>
          <a:p>
            <a:pPr marL="0" marR="0" lvl="0" indent="0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000" noProof="0" dirty="0" smtClean="0">
                <a:solidFill>
                  <a:srgbClr val="0066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-стихи, загадки, рассказы, пословицы и поговорки на тему осени</a:t>
            </a:r>
          </a:p>
          <a:p>
            <a:pPr marL="0" marR="0" lvl="0" indent="0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-одежда по сезону</a:t>
            </a:r>
            <a:endParaRPr kumimoji="0" lang="ru-RU" sz="2000" b="0" i="0" u="none" strike="noStrike" kern="1200" cap="none" spc="0" normalizeH="0" noProof="0" dirty="0" smtClean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noProof="0" dirty="0" smtClean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Arial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E46B~1\AppData\Local\Temp\Rar$DI01.046\IMG_20180328_1330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24192" y="0"/>
            <a:ext cx="3096344" cy="4067746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2144" y="3573016"/>
            <a:ext cx="4104456" cy="3078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983432" y="188640"/>
            <a:ext cx="6192688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strike="noStrike" kern="120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Лэпбук</a:t>
            </a:r>
            <a:r>
              <a:rPr kumimoji="0" lang="ru-RU" sz="3200" b="0" i="0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3200" b="1" i="0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«Зима»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3200" dirty="0" smtClean="0">
                <a:solidFill>
                  <a:srgbClr val="0066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(книга)</a:t>
            </a:r>
            <a:endParaRPr kumimoji="0" lang="ru-RU" sz="3200" b="0" i="0" strike="noStrike" kern="1200" cap="none" spc="0" normalizeH="0" baseline="0" noProof="0" dirty="0" smtClean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Содержание:</a:t>
            </a:r>
          </a:p>
          <a:p>
            <a:pPr marL="0" marR="0" lvl="0" indent="0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 smtClean="0">
                <a:solidFill>
                  <a:srgbClr val="0066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-зимние  месяцы</a:t>
            </a:r>
          </a:p>
          <a:p>
            <a:pPr marL="0" marR="0" lvl="0" indent="0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-признаки</a:t>
            </a: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зимы</a:t>
            </a:r>
          </a:p>
          <a:p>
            <a:pPr marL="0" marR="0" lvl="0" indent="0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 smtClean="0">
                <a:solidFill>
                  <a:srgbClr val="0066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-дидактические игры («Собери картинку», «Собери снеговика», «Найди снежинке пару», «Угадай по описанию», «Нарядим елку к празднику» и др.)</a:t>
            </a:r>
          </a:p>
          <a:p>
            <a:pPr marL="0" marR="0" lvl="0" indent="0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-зимние картинки для рассматривания и рассказывания по ним</a:t>
            </a:r>
          </a:p>
          <a:p>
            <a:pPr marL="0" marR="0" lvl="0" indent="0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 smtClean="0">
                <a:solidFill>
                  <a:srgbClr val="0066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-раскраски</a:t>
            </a:r>
          </a:p>
          <a:p>
            <a:pPr marL="0" marR="0" lvl="0" indent="0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000" noProof="0" dirty="0" smtClean="0">
                <a:solidFill>
                  <a:srgbClr val="0066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-стихи, загадки, рассказы, пословицы и поговорки на тему зимы</a:t>
            </a:r>
          </a:p>
          <a:p>
            <a:pPr marL="0" marR="0" lvl="0" indent="0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-одежда по сезону</a:t>
            </a:r>
          </a:p>
          <a:p>
            <a:pPr marL="0" marR="0" lvl="0" indent="0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000" noProof="0" dirty="0" smtClean="0">
                <a:solidFill>
                  <a:srgbClr val="0066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-</a:t>
            </a:r>
            <a:r>
              <a:rPr lang="ru-RU" sz="2000" dirty="0" smtClean="0">
                <a:solidFill>
                  <a:srgbClr val="0066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праздники зимы </a:t>
            </a:r>
          </a:p>
          <a:p>
            <a:pPr marL="0" marR="0" lvl="0" indent="0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-</a:t>
            </a:r>
            <a:r>
              <a:rPr lang="ru-RU" sz="2000" dirty="0" smtClean="0">
                <a:solidFill>
                  <a:srgbClr val="0066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музыкальные минутки (песни, танцы, хороводы)</a:t>
            </a:r>
            <a:endParaRPr kumimoji="0" lang="ru-RU" sz="2000" b="0" i="0" u="none" strike="noStrike" kern="1200" cap="none" spc="0" normalizeH="0" noProof="0" dirty="0" smtClean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noProof="0" dirty="0" smtClean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Светочка\Downloads\IMG_20180328_1325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00256" y="120012"/>
            <a:ext cx="2664296" cy="3552395"/>
          </a:xfrm>
          <a:prstGeom prst="rect">
            <a:avLst/>
          </a:prstGeom>
          <a:noFill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52184" y="3501008"/>
            <a:ext cx="4032448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1055440" y="0"/>
            <a:ext cx="6336704" cy="7173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i="0" strike="noStrike" kern="120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Лэпбук</a:t>
            </a:r>
            <a:r>
              <a:rPr kumimoji="0" lang="ru-RU" sz="3200" i="0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3200" b="1" i="0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«Весна»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3200" dirty="0" smtClean="0">
                <a:solidFill>
                  <a:srgbClr val="0066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(папка с карманами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)</a:t>
            </a:r>
            <a:endParaRPr kumimoji="0" lang="ru-RU" sz="3200" b="1" i="0" strike="noStrike" kern="1200" cap="none" spc="0" normalizeH="0" baseline="0" noProof="0" dirty="0" smtClean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Содержание:</a:t>
            </a:r>
          </a:p>
          <a:p>
            <a:pPr marL="0" marR="0" lvl="0" indent="0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 smtClean="0">
                <a:solidFill>
                  <a:srgbClr val="0066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-весенние  месяцы</a:t>
            </a:r>
          </a:p>
          <a:p>
            <a:pPr marL="0" marR="0" lvl="0" indent="0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-признаки</a:t>
            </a: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весны</a:t>
            </a:r>
          </a:p>
          <a:p>
            <a:pPr marL="0" marR="0" lvl="0" indent="0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 smtClean="0">
                <a:solidFill>
                  <a:srgbClr val="0066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-дидактические игры («Собери картинку», «Найди различия», «Составь букет», «Угадай по описанию», «Посадим лук» и др.)</a:t>
            </a:r>
          </a:p>
          <a:p>
            <a:pPr marL="0" marR="0" lvl="0" indent="0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-</a:t>
            </a:r>
            <a:r>
              <a:rPr lang="ru-RU" sz="2000" dirty="0" err="1" smtClean="0">
                <a:solidFill>
                  <a:srgbClr val="0066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ф</a:t>
            </a:r>
            <a:r>
              <a:rPr kumimoji="0" lang="ru-RU" sz="2000" b="0" i="0" u="none" strike="noStrike" kern="1200" cap="none" spc="0" normalizeH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изкультминутки</a:t>
            </a: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(«Подснежники просыпаются», «Цветочки», «Скворцы прилетели» и др.)</a:t>
            </a:r>
          </a:p>
          <a:p>
            <a:pPr marL="0" marR="0" lvl="0" indent="0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 smtClean="0">
                <a:solidFill>
                  <a:srgbClr val="0066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-пальчиковые игры («Пришла весна», «Сосульки», «На лужок»</a:t>
            </a:r>
          </a:p>
          <a:p>
            <a:pPr marL="0" marR="0" lvl="0" indent="0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-весенние  картинки для рассматривания и рассказывания по ним</a:t>
            </a:r>
          </a:p>
          <a:p>
            <a:pPr marL="0" marR="0" lvl="0" indent="0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000" noProof="0" dirty="0" smtClean="0">
                <a:solidFill>
                  <a:srgbClr val="0066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-стихи, загадки, рассказы, пословицы и поговорки на тему весны</a:t>
            </a:r>
          </a:p>
          <a:p>
            <a:pPr marL="0" marR="0" lvl="0" indent="0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-одежда по сезону</a:t>
            </a:r>
          </a:p>
          <a:p>
            <a:pPr marL="0" marR="0" lvl="0" indent="0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000" noProof="0" dirty="0" smtClean="0">
                <a:solidFill>
                  <a:srgbClr val="0066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-раскраски</a:t>
            </a:r>
          </a:p>
          <a:p>
            <a:pPr marL="0" marR="0" lvl="0" indent="0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-перелетные птицы </a:t>
            </a:r>
          </a:p>
          <a:p>
            <a:pPr marL="0" marR="0" lvl="0" indent="0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000" noProof="0" dirty="0" smtClean="0">
                <a:solidFill>
                  <a:srgbClr val="0066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-весенние цветы </a:t>
            </a:r>
            <a:endParaRPr kumimoji="0" lang="ru-RU" sz="2000" b="0" i="0" u="none" strike="noStrike" kern="1200" cap="none" spc="0" normalizeH="0" noProof="0" dirty="0" smtClean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noProof="0" dirty="0" smtClean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Arial" charset="0"/>
              <a:ea typeface="+mj-ea"/>
              <a:cs typeface="+mj-cs"/>
            </a:endParaRPr>
          </a:p>
          <a:p>
            <a:pPr marL="0" marR="0" lvl="0" indent="0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Arial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75520" y="1988840"/>
            <a:ext cx="884130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 spc="50" dirty="0">
                <a:ln w="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66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Спасибо за внимание!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EARTSOFT 16X9">
  <a:themeElements>
    <a:clrScheme name="HeartSoft_16x9">
      <a:dk1>
        <a:sysClr val="windowText" lastClr="000000"/>
      </a:dk1>
      <a:lt1>
        <a:sysClr val="window" lastClr="FFFFFF"/>
      </a:lt1>
      <a:dk2>
        <a:srgbClr val="41342E"/>
      </a:dk2>
      <a:lt2>
        <a:srgbClr val="F2EFE2"/>
      </a:lt2>
      <a:accent1>
        <a:srgbClr val="89D3D3"/>
      </a:accent1>
      <a:accent2>
        <a:srgbClr val="BBCE78"/>
      </a:accent2>
      <a:accent3>
        <a:srgbClr val="FEC77C"/>
      </a:accent3>
      <a:accent4>
        <a:srgbClr val="E58E89"/>
      </a:accent4>
      <a:accent5>
        <a:srgbClr val="AF9FD3"/>
      </a:accent5>
      <a:accent6>
        <a:srgbClr val="CF9E76"/>
      </a:accent6>
      <a:hlink>
        <a:srgbClr val="89D3D3"/>
      </a:hlink>
      <a:folHlink>
        <a:srgbClr val="AF9FD3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HeartSoft_16x9_TP103417342.potx" id="{02743E39-1E5D-474E-AB93-4C63E86396EB}" vid="{F5F5FD73-B237-42D1-B416-1FA19B616236}"/>
    </a:ext>
  </a:extLst>
</a:theme>
</file>

<file path=ppt/theme/theme2.xml><?xml version="1.0" encoding="utf-8"?>
<a:theme xmlns:a="http://schemas.openxmlformats.org/drawingml/2006/main" name="Office Theme">
  <a:themeElements>
    <a:clrScheme name="HeartSoft_16x9">
      <a:dk1>
        <a:sysClr val="windowText" lastClr="000000"/>
      </a:dk1>
      <a:lt1>
        <a:sysClr val="window" lastClr="FFFFFF"/>
      </a:lt1>
      <a:dk2>
        <a:srgbClr val="41342E"/>
      </a:dk2>
      <a:lt2>
        <a:srgbClr val="F2EFE2"/>
      </a:lt2>
      <a:accent1>
        <a:srgbClr val="89D3D3"/>
      </a:accent1>
      <a:accent2>
        <a:srgbClr val="BBCE78"/>
      </a:accent2>
      <a:accent3>
        <a:srgbClr val="FEC77C"/>
      </a:accent3>
      <a:accent4>
        <a:srgbClr val="E58E89"/>
      </a:accent4>
      <a:accent5>
        <a:srgbClr val="AF9FD3"/>
      </a:accent5>
      <a:accent6>
        <a:srgbClr val="CF9E76"/>
      </a:accent6>
      <a:hlink>
        <a:srgbClr val="89D3D3"/>
      </a:hlink>
      <a:folHlink>
        <a:srgbClr val="AF9FD3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HeartSoft_16x9">
      <a:dk1>
        <a:sysClr val="windowText" lastClr="000000"/>
      </a:dk1>
      <a:lt1>
        <a:sysClr val="window" lastClr="FFFFFF"/>
      </a:lt1>
      <a:dk2>
        <a:srgbClr val="41342E"/>
      </a:dk2>
      <a:lt2>
        <a:srgbClr val="F2EFE2"/>
      </a:lt2>
      <a:accent1>
        <a:srgbClr val="89D3D3"/>
      </a:accent1>
      <a:accent2>
        <a:srgbClr val="BBCE78"/>
      </a:accent2>
      <a:accent3>
        <a:srgbClr val="FEC77C"/>
      </a:accent3>
      <a:accent4>
        <a:srgbClr val="E58E89"/>
      </a:accent4>
      <a:accent5>
        <a:srgbClr val="AF9FD3"/>
      </a:accent5>
      <a:accent6>
        <a:srgbClr val="CF9E76"/>
      </a:accent6>
      <a:hlink>
        <a:srgbClr val="89D3D3"/>
      </a:hlink>
      <a:folHlink>
        <a:srgbClr val="AF9FD3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Фотоальбом, оформленный расцветающими сердцами (широкоэкранный формат)</Template>
  <TotalTime>0</TotalTime>
  <Words>472</Words>
  <Application>Microsoft Office PowerPoint</Application>
  <PresentationFormat>Произвольный</PresentationFormat>
  <Paragraphs>65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HEARTSOFT 16X9</vt:lpstr>
      <vt:lpstr>  ЛЭПБУКИ  «Времена года»  для ознакомления детей младшего возраста  с сезонными особенностями и изменениями в природе </vt:lpstr>
      <vt:lpstr>Актуальность</vt:lpstr>
      <vt:lpstr>Понятие Лэпбук (lapbook)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Макет "Заголовок"</dc:title>
  <dc:creator/>
  <cp:lastModifiedBy/>
  <cp:revision>28</cp:revision>
  <dcterms:created xsi:type="dcterms:W3CDTF">2013-11-11T16:48:28Z</dcterms:created>
  <dcterms:modified xsi:type="dcterms:W3CDTF">2018-03-28T19:54:11Z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TC034173459991</vt:lpwstr>
  </property>
</Properties>
</file>