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6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094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757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97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28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83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21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728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217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004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656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396F-2956-4C09-8463-BBAA31D2D7B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F6C1-81E0-4CFD-91D6-6703500F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23221" r="28491" b="17298"/>
          <a:stretch/>
        </p:blipFill>
        <p:spPr>
          <a:xfrm>
            <a:off x="4017364" y="826752"/>
            <a:ext cx="3972393" cy="404029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813809" y="104932"/>
            <a:ext cx="1183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артикуляционного аппарата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518" y="4867048"/>
            <a:ext cx="10508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«Весёлое путешествие язычка»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руководитель: Т.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И.Яковенко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8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176" y="518616"/>
            <a:ext cx="7478973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«Маляр»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работаем с утра, красить потолок пора.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Челюсть ниже опусти, язык к нёбу подними.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Поводи вперёд назад, наш маляр работе рад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 кончиком языка, как кисточкой по нёбу вперёд-назад.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/>
        </p:blipFill>
        <p:spPr>
          <a:xfrm>
            <a:off x="3727163" y="2628424"/>
            <a:ext cx="3765458" cy="4070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0"/>
          <a:stretch/>
        </p:blipFill>
        <p:spPr>
          <a:xfrm>
            <a:off x="7792843" y="2893325"/>
            <a:ext cx="3152661" cy="3234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0"/>
          <a:stretch/>
        </p:blipFill>
        <p:spPr>
          <a:xfrm>
            <a:off x="-149492" y="2893325"/>
            <a:ext cx="3152661" cy="3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099" y="409433"/>
            <a:ext cx="6086901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«Иголочка»</a:t>
            </a:r>
            <a:endParaRPr lang="ru-RU" sz="280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7099" y="1132764"/>
            <a:ext cx="544545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в иголку превращаю, напрягаю и сужаю.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Острый кончик потяну, до пяти считать начну.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Раз! Два! Три! Четыре! Пять!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Иголку я могу держать.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" y="409433"/>
            <a:ext cx="2471186" cy="3350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7098" y="3759545"/>
            <a:ext cx="60869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Открой рот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Напрягай мышцы языка и делай его узким.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Удерживай «иголочку», считая от одного до пяти.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/>
          <a:stretch/>
        </p:blipFill>
        <p:spPr>
          <a:xfrm>
            <a:off x="8968626" y="491318"/>
            <a:ext cx="2604675" cy="31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537" y="423082"/>
            <a:ext cx="855714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«Часики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280" y="979516"/>
            <a:ext cx="597771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Открой рот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Высуни узкий язык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Двигай язык попеременно, то в правый угол, то в левый.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Тик-так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Тик-так! Ходят часики вот так.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и ночь они не спят, всё стучат, стучат, стучат.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18" y="3177420"/>
            <a:ext cx="2914571" cy="3680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2"/>
          <a:stretch/>
        </p:blipFill>
        <p:spPr>
          <a:xfrm>
            <a:off x="191069" y="2188216"/>
            <a:ext cx="3370997" cy="3339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/>
          <a:stretch/>
        </p:blipFill>
        <p:spPr>
          <a:xfrm>
            <a:off x="9005995" y="2188216"/>
            <a:ext cx="3113215" cy="34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278" y="313899"/>
            <a:ext cx="705589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«Барабанщики»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558" y="870333"/>
            <a:ext cx="76018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тебя есть барабан?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если и нет, ты сможешь быть барабанщиком, если сделаешь следующее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Улыбнись. Открой рот.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Постучи  кончиком языка за верхними зубами, отчётливо произнеся твёрдый звук (д)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Делают удары медленно, следить, чтобы нижняя челюсть не двигалась.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0" y="723331"/>
            <a:ext cx="3668413" cy="5745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3194" y="3562066"/>
            <a:ext cx="395785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Барабанщик очень занят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Барабанщик барабанит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Д_д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-д-д-д-д-!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 руками помогай,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 ногами отбивай.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Д-д-д-д-д-д-!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кверху поднимайся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с ритма не сбивайся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Д-д-д-д-д-д!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1"/>
          <a:stretch/>
        </p:blipFill>
        <p:spPr>
          <a:xfrm>
            <a:off x="1422256" y="3584370"/>
            <a:ext cx="2781254" cy="32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746" y="464024"/>
            <a:ext cx="614149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«Лопаточка»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0178" y="1051878"/>
            <a:ext cx="566382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гулять пора идти.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засыпал все пути.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дорожки разгрести?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санки провезти?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 скорей загадку,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зовут её …..? Лопатка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64285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 Конечно лопатка. Попробуй сделать свой язычок лопаточкой. Учись управлять языком.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1" y="464024"/>
            <a:ext cx="3757443" cy="36307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2841" y="3802497"/>
            <a:ext cx="574115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Улыбнись . Приоткрой рот.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  широкий язык на нижнюю губу.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Подержи его в таком положении.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402840" y="4841769"/>
            <a:ext cx="509971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лопаткой положи и спокойно подержи.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надо расслаблять и под счёт его держать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Раз! Два! Три! Четыре! Пять!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можно убирать.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9" y="952157"/>
            <a:ext cx="3319136" cy="3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835" y="232012"/>
            <a:ext cx="646903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«Хобот Слонёнка»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1247" y="788446"/>
            <a:ext cx="417621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какого крупного животного нос похож на длинную трубу?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 у слона.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этот нос называется?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Хобот.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5" y="788446"/>
            <a:ext cx="3100103" cy="304449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8" y="96841"/>
            <a:ext cx="3370998" cy="35134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1247" y="2473523"/>
            <a:ext cx="479036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 своими губами «хобот», вытяни их вперёд и сомкни.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Подражаю я слону, губы хоботом тяну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если я устану, их тянуть не перестану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долго так держать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губы укреплять.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93678" y="5047744"/>
            <a:ext cx="547275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ты можешь легко пропеть гудок поезда.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поезд подъезжает к станции и гудит «УУУУУУУУУУУУУ»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Губы вытяни трубочкой и пропой песенку поезда «УУУУУУУУУУУ»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2" y="3633349"/>
            <a:ext cx="4818300" cy="32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8" y="272955"/>
            <a:ext cx="798393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: «Лягушонок  улыбается»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8734" y="928048"/>
            <a:ext cx="630526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хочешь красиво говорить, но твои губы не всегда бывают послушными.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Научись управлять губами вместе  с лягушонком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" y="2393235"/>
            <a:ext cx="4764659" cy="44337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8478" y="2393235"/>
            <a:ext cx="353477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любит улыбаться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ушей.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завязочки пришей.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Улыбайся вместе с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Квакой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829389"/>
            <a:ext cx="2700187" cy="3316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7" y="3641980"/>
            <a:ext cx="3159922" cy="28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7" t="9338" r="81874" b="62526"/>
          <a:stretch/>
        </p:blipFill>
        <p:spPr>
          <a:xfrm>
            <a:off x="4410043" y="998520"/>
            <a:ext cx="5222508" cy="4587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3" r="75635" b="62873"/>
          <a:stretch/>
        </p:blipFill>
        <p:spPr>
          <a:xfrm>
            <a:off x="-1291322" y="998520"/>
            <a:ext cx="6355689" cy="4271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482" y="644577"/>
            <a:ext cx="454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38289" y="5269861"/>
            <a:ext cx="137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8842" y="5269861"/>
            <a:ext cx="315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569" y="2222695"/>
            <a:ext cx="4439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15.игра на артикуляцию заключительны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1678675"/>
            <a:ext cx="6591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928049"/>
            <a:ext cx="1007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артикуляционной моторики. Выработка силы хорошей подвижности и дифференцированной работы органов артикуляционного аппарата.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261" y="3316405"/>
            <a:ext cx="8284193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Знакомьтесь. Это Оля и Коля. Они сегодня нас приглашают отправиться в путешествие  и поиграть со своим язычком, выполнив интересные упражнения в стихотворной форме,  инструкцией к выполнению и голосовым сопровождением.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262" y="2797791"/>
            <a:ext cx="641942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endParaRPr lang="ru-RU" sz="24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16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7" t="9338" r="81874" b="62526"/>
          <a:stretch/>
        </p:blipFill>
        <p:spPr>
          <a:xfrm>
            <a:off x="5774853" y="1836705"/>
            <a:ext cx="5222508" cy="4587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3" r="75635" b="62873"/>
          <a:stretch/>
        </p:blipFill>
        <p:spPr>
          <a:xfrm>
            <a:off x="-2627752" y="2027890"/>
            <a:ext cx="6355689" cy="4271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482" y="644577"/>
            <a:ext cx="454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Знакомитесь!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-295423" y="5945288"/>
            <a:ext cx="381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964" y="5945288"/>
            <a:ext cx="29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569" y="2222695"/>
            <a:ext cx="4439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сегодня нас приглашают отправиться в путешествие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поиграть со своим язычком, выполнив интересные упражнения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67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302" y="389744"/>
            <a:ext cx="10613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«Лошадка»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Лошадка Серый бок. Когда она бежит, её копыта цокают. Научи свой язычок красиво цокать, если хочешь поиграть с лошадкой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2" y="1948722"/>
            <a:ext cx="2854765" cy="318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2177" y="1948722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лошадка – серый бок (цок, цок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копытцем постучу (цок, цок),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хочешь, прокачу (цок, цок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 лошадкой прокатись.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 цокать поучись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43" y="1567533"/>
            <a:ext cx="2293495" cy="310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9443" y="4512040"/>
            <a:ext cx="3342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Приоткрой рот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Цокай медленно кончиком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Следи, чтобы нижняя челюсть и губы не двигались, а работал только язык.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3488422"/>
            <a:ext cx="3357797" cy="33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1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593" y="329784"/>
            <a:ext cx="786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«Качели»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2" y="853004"/>
            <a:ext cx="4302178" cy="3164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895" y="1049151"/>
            <a:ext cx="51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качелях я качаюсь вверх-вниз, вверх-вниз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я поднимаюсь, опускаюсь снова вниз.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3"/>
          <a:stretch/>
        </p:blipFill>
        <p:spPr>
          <a:xfrm>
            <a:off x="482050" y="4630659"/>
            <a:ext cx="2186198" cy="1912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7757" y="1921855"/>
            <a:ext cx="4631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твоего языка тоже есть упражнение «Качели»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понравится качаться.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Давай, поучим его.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язык поднимай, потом за зубы опускай.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качаться продолжай.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404" y="1698251"/>
            <a:ext cx="4098736" cy="2319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7"/>
          <a:stretch/>
        </p:blipFill>
        <p:spPr>
          <a:xfrm>
            <a:off x="9338872" y="4630659"/>
            <a:ext cx="2563318" cy="1912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3002" y="4630659"/>
            <a:ext cx="607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рот, как при звуке 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 кончик языка, за верхние зубы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опусти на нижние зубы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несколько раз.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8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5" y="409433"/>
            <a:ext cx="566382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«Ступеньки»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5594" y="1173707"/>
            <a:ext cx="9007521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 свой язычок шагать по ступенькам.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Приоткрой рот . Широким кончиком языка обними верхнюю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первая ступенька 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Широким кончиком языка обними верхние зубы –это вторая ступенька.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кончик языка  прижми  к верхним бугоркам- это третья ступенька.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Обрадовался язычок, что поднялся на третью ступеньку и весело попрыгал на ней , произнеся звуки  «т» «д» «н»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" r="53090"/>
          <a:stretch/>
        </p:blipFill>
        <p:spPr>
          <a:xfrm>
            <a:off x="900753" y="3875964"/>
            <a:ext cx="2620370" cy="2681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5"/>
          <a:stretch/>
        </p:blipFill>
        <p:spPr>
          <a:xfrm>
            <a:off x="9036404" y="3930975"/>
            <a:ext cx="2453421" cy="252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/>
          <a:stretch/>
        </p:blipFill>
        <p:spPr>
          <a:xfrm>
            <a:off x="4646825" y="3587187"/>
            <a:ext cx="2886739" cy="29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349" y="395785"/>
            <a:ext cx="444917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«Бублик»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5105" y="952219"/>
            <a:ext cx="2574877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ка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Маленькое, сдобное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Колесо съедобное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съем: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Разделю ребятам всем.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0" y="952219"/>
            <a:ext cx="2509891" cy="2389329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38" y="969320"/>
            <a:ext cx="2480042" cy="252450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35104" y="2975212"/>
            <a:ext cx="273865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 губами «бублик»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Бублик мы изобразили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Плавно губы округлили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теперь нельзя смыкать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Бублик надо удержать.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934268" y="5432113"/>
            <a:ext cx="58753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Сосчитай сколько бубликов лежит на тарелке.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 столько же «бубликов» своими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губами.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3" y="3848669"/>
            <a:ext cx="2483373" cy="2592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07" y="3848669"/>
            <a:ext cx="2483373" cy="25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9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424" y="286604"/>
            <a:ext cx="86526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«Вкусное  варенье»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Представь, что ты ешь вкусное варенье и испачкал верхнюю губу.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 и вкусное варенье!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Жаль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на губе.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Язычок я подниму и остатки оближу.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39" y="2275689"/>
            <a:ext cx="2552131" cy="32690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7539" y="5544710"/>
            <a:ext cx="807947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Слегка приоткрой рот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Широким кончиком языка слижи варенье с верхней губы, делая движение языком сверху вниз.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" y="2254356"/>
            <a:ext cx="2599924" cy="3269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0" y="2316144"/>
            <a:ext cx="2599924" cy="3269021"/>
          </a:xfrm>
          <a:prstGeom prst="rect">
            <a:avLst/>
          </a:prstGeom>
        </p:spPr>
      </p:pic>
      <p:pic>
        <p:nvPicPr>
          <p:cNvPr id="7" name="6.игра на артикуляцию слайд шест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143" y="464024"/>
            <a:ext cx="6359857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«Пиала»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Открой рот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 язык «лопаточкой» на нижнюю губу.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Приподними кончик и боковые края получилась «чашечка»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Круглая чашечка без ручки называется пиала.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93" y="2761260"/>
            <a:ext cx="4725758" cy="380331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30001"/>
            <a:ext cx="2402006" cy="3020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8" y="3330749"/>
            <a:ext cx="2402006" cy="30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923</Words>
  <Application>Microsoft Office PowerPoint</Application>
  <PresentationFormat>Широкоэкранный</PresentationFormat>
  <Paragraphs>157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001</cp:lastModifiedBy>
  <cp:revision>34</cp:revision>
  <dcterms:created xsi:type="dcterms:W3CDTF">2018-03-19T16:48:57Z</dcterms:created>
  <dcterms:modified xsi:type="dcterms:W3CDTF">2018-03-28T19:02:52Z</dcterms:modified>
</cp:coreProperties>
</file>