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4"/>
  </p:notesMasterIdLst>
  <p:sldIdLst>
    <p:sldId id="30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8" r:id="rId35"/>
    <p:sldId id="289" r:id="rId36"/>
    <p:sldId id="291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custDataLst>
    <p:tags r:id="rId6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709"/>
    <a:srgbClr val="0AF615"/>
    <a:srgbClr val="2B5E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6C78F8-D01A-42C6-B8CA-60EBCF6DA6A0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4A2283-D3FD-4BE1-9816-70D5FB259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562DF4-9DCF-45C7-9880-01ADC3D79D2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D357A-7D00-4497-8E45-D3A84B38ECD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1AAE2-5B2C-4376-84FB-FA8674DA6F8D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952D-EC4F-461C-8D23-5B0A32845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BE6F-72DF-4D65-96CC-9D7491AB97E6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A12F-DF53-41F7-93CD-CCF650BAD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264B-DEE1-455F-8F69-7E1984B9E97B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5BA64-3962-43F7-A1C2-6F0EC754F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DA51-9CE0-4FD5-9904-ECDC78BB2579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7ACB5-0E35-4A70-8BD0-B64B9BCD4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CF65-DE37-4FB5-B18E-78872732A478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B483-B23B-4CC2-B00A-A29A16990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ACC45-9B23-4986-96C4-3B0E64C6CCF4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6525-8FC0-4D22-BD08-B9772EA28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E509-62E8-434D-8F2D-C0A50BA44932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8255-C8C8-4B6D-B5C4-6417CADFA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CAC0-A250-4CA6-9860-C89527B15EAC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C9A7-A2CC-4815-8A92-2C8FBBDAB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75A2-3F70-4D5C-BC67-A7B083ADBD47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2EB3-AA85-4248-8851-9F8BA238F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D384-91A9-4CE2-BE2C-433CFBB2482F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AFE9-6101-4C7D-B324-8F9C4A87B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E4CD-36D0-4795-8450-BFCB54D5131F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C615-31B1-4E12-99E2-09448CAEB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CA270-9A82-488C-A938-E5841F57AF18}" type="datetimeFigureOut">
              <a:rPr lang="ru-RU"/>
              <a:pPr>
                <a:defRPr/>
              </a:pPr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5C840B-B1CE-4C6C-8A66-B9D503C81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26" Type="http://schemas.openxmlformats.org/officeDocument/2006/relationships/slide" Target="slide49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5" Type="http://schemas.openxmlformats.org/officeDocument/2006/relationships/slide" Target="slide47.xml"/><Relationship Id="rId2" Type="http://schemas.openxmlformats.org/officeDocument/2006/relationships/image" Target="../media/image2.jpeg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29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24" Type="http://schemas.openxmlformats.org/officeDocument/2006/relationships/slide" Target="slide45.xml"/><Relationship Id="rId32" Type="http://schemas.openxmlformats.org/officeDocument/2006/relationships/slide" Target="slide61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23" Type="http://schemas.openxmlformats.org/officeDocument/2006/relationships/slide" Target="slide43.xml"/><Relationship Id="rId28" Type="http://schemas.openxmlformats.org/officeDocument/2006/relationships/slide" Target="slide53.xm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31" Type="http://schemas.openxmlformats.org/officeDocument/2006/relationships/slide" Target="slide59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1.xml"/><Relationship Id="rId27" Type="http://schemas.openxmlformats.org/officeDocument/2006/relationships/slide" Target="slide51.xml"/><Relationship Id="rId30" Type="http://schemas.openxmlformats.org/officeDocument/2006/relationships/slide" Target="slide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14282" y="357166"/>
            <a:ext cx="87154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«Мой родной Саратов»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(проект по географии)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Подготовил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6А класса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МОУ «Основная общеобразовательная школа № 14»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г. Саратова 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Богодуров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Илдар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Саидович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 – учитель географии 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Абраменко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Елена Николаевна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Саратов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Правильный ответ: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472" y="5367338"/>
            <a:ext cx="7786742" cy="8048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Саратовская   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гармоника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7858125" y="6143625"/>
            <a:ext cx="1285875" cy="714375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1" name="AutoShape 7" descr="https://om-saratov.ru/files/pages/50880/1499950474general_pages_13_july_2017_i50880_saratovcev_zovut_na_ekskursi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3" name="AutoShape 9" descr="https://om-saratov.ru/files/pages/50880/1499950474general_pages_13_july_2017_i50880_saratovcev_zovut_na_ekskursi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5" name="AutoShape 11" descr="https://om-saratov.ru/files/pages/50880/1499950474general_pages_13_july_2017_i50880_saratovcev_zovut_na_ekskursi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7" name="AutoShape 13" descr="https://om-saratov.ru/files/pages/50880/1499950474general_pages_13_july_2017_i50880_saratovcev_zovut_na_ekskursi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9" name="AutoShape 15" descr="https://om-saratov.ru/files/pages/50880/1499950474general_pages_13_july_2017_i50880_saratovcev_zovut_na_ekskursi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1" name="AutoShape 17" descr="https://s3-eu-central-1.amazonaws.com/muztochkaproduction/photos/images/000/011/324/original/DSC_0828.JPG?14649085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2" name="Picture 18" descr="C:\Users\а\Desktop\1499950474general_pages_13_july_2017_i50880_saratovcev_zovut_na_ekskursi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500042"/>
            <a:ext cx="6286544" cy="41787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История Саратова 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Вопрос № 5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    Как называется комплекс, посвященный истории и культуре  народов   Поволжья, расположенный  на Соколовой горе?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Правильный ответ: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5229200"/>
            <a:ext cx="9144000" cy="9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Национальная деревня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Управляющая кнопка: сведения 6">
            <a:hlinkClick r:id="rId3" action="ppaction://hlinksldjump" highlightClick="1"/>
          </p:cNvPr>
          <p:cNvSpPr/>
          <p:nvPr/>
        </p:nvSpPr>
        <p:spPr>
          <a:xfrm>
            <a:off x="8001000" y="6215063"/>
            <a:ext cx="1143000" cy="642937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7" name="Рисунок 7"/>
          <p:cNvSpPr>
            <a:spLocks noGrp="1" noTextEdit="1"/>
          </p:cNvSpPr>
          <p:nvPr>
            <p:ph type="pic" idx="1"/>
          </p:nvPr>
        </p:nvSpPr>
        <p:spPr>
          <a:xfrm>
            <a:off x="1792288" y="3141663"/>
            <a:ext cx="2058987" cy="1585912"/>
          </a:xfrm>
        </p:spPr>
      </p:sp>
      <p:pic>
        <p:nvPicPr>
          <p:cNvPr id="13318" name="Picture 8" descr="http://is.park.ru/servlets/GetDocBody?guid=08b69bcb-52ac-4e5f-874a-b28676878a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142875"/>
            <a:ext cx="62404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Природа. Вопрос № 1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3600" b="1" smtClean="0"/>
              <a:t>     Название этой горы в переводе с татарского означает «Золотая Гора». По другой версии, название связано со старинной русской монетой, которой расплачивались за помощь в трудном спуске или подъёме.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1785938" y="285750"/>
            <a:ext cx="5486400" cy="857250"/>
          </a:xfrm>
        </p:spPr>
        <p:txBody>
          <a:bodyPr/>
          <a:lstStyle/>
          <a:p>
            <a:pPr eaLnBrk="1" hangingPunct="1"/>
            <a:r>
              <a:rPr lang="ru-RU" sz="2800" smtClean="0"/>
              <a:t>Правильный ответ: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85918" y="5000636"/>
            <a:ext cx="5486400" cy="1285884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Алтынная гора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8001000" y="6072188"/>
            <a:ext cx="1143000" cy="785812"/>
          </a:xfrm>
          <a:prstGeom prst="actionButtonInform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5" name="Picture 6" descr="https://static.panoramio.com.storage.googleapis.com/photos/large/28013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571625"/>
            <a:ext cx="660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Природа. Вопрос № 2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4000" b="1" smtClean="0"/>
              <a:t>      Река впадает в Волгу у северной окраины Энгельса. Саратов с 1616 по 1674 год находился на берегу этой реки.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1792288" y="285750"/>
            <a:ext cx="5486400" cy="714375"/>
          </a:xfrm>
        </p:spPr>
        <p:txBody>
          <a:bodyPr/>
          <a:lstStyle/>
          <a:p>
            <a:pPr eaLnBrk="1" hangingPunct="1"/>
            <a:r>
              <a:rPr lang="ru-RU" sz="2800" smtClean="0"/>
              <a:t>Правильный ответ: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река Саратовка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7786688" y="6143625"/>
            <a:ext cx="1357312" cy="714375"/>
          </a:xfrm>
          <a:prstGeom prst="actionButtonInform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3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5528" r="5528"/>
          <a:stretch>
            <a:fillRect/>
          </a:stretch>
        </p:blipFill>
        <p:spPr>
          <a:xfrm>
            <a:off x="1285875" y="1143000"/>
            <a:ext cx="5486400" cy="41148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Природа. Вопрос №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sz="4000" b="1" dirty="0" smtClean="0"/>
              <a:t>    Эта гора названа так из-за скудной растительности. </a:t>
            </a:r>
            <a:endParaRPr lang="ru-RU" sz="4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755576" y="4643446"/>
            <a:ext cx="6523112" cy="100013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Лысая гора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000" dirty="0" smtClean="0"/>
          </a:p>
        </p:txBody>
      </p:sp>
      <p:sp>
        <p:nvSpPr>
          <p:cNvPr id="7" name="Управляющая кнопка: сведения 6">
            <a:hlinkClick r:id="rId2" action="ppaction://hlinksldjump" highlightClick="1"/>
          </p:cNvPr>
          <p:cNvSpPr/>
          <p:nvPr/>
        </p:nvSpPr>
        <p:spPr>
          <a:xfrm>
            <a:off x="8001000" y="6286500"/>
            <a:ext cx="1143000" cy="571500"/>
          </a:xfrm>
          <a:prstGeom prst="actionButtonInform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Picture 7" descr="http://www.sarrest.ru/img/k/kd/kd2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14313"/>
            <a:ext cx="5572125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Природа. Вопрос № 4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3600" b="1" smtClean="0"/>
              <a:t>   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Эта лесопарковая зона окаймляет современный Саратов с запада. Её название  связано с поляной, которую в 19 веке местные татары арендовали для выпаса лошадей.  Сейчас здесь находятся санатории, детские лагеря,  лыжные базы.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ТЕМЫ ВИКТОРИНЫ</a:t>
            </a:r>
            <a:b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«Мой родной Саратов»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4154234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150" dirty="0" smtClean="0">
                <a:ln w="11430"/>
                <a:solidFill>
                  <a:srgbClr val="F1F70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города                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3" action="ppaction://hlinksldjump"/>
              </a:rPr>
              <a:t>1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4" action="ppaction://hlinksldjump"/>
              </a:rPr>
              <a:t>2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5" action="ppaction://hlinksldjump"/>
              </a:rPr>
              <a:t>3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6" action="ppaction://hlinksldjump"/>
              </a:rPr>
              <a:t>4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7" action="ppaction://hlinksldjump"/>
              </a:rPr>
              <a:t>5</a:t>
            </a:r>
            <a:endParaRPr lang="ru-RU" sz="3600" b="1" spc="-3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150" dirty="0" smtClean="0">
                <a:ln w="11430"/>
                <a:solidFill>
                  <a:srgbClr val="F1F70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Природа</a:t>
            </a:r>
            <a:r>
              <a:rPr lang="ru-RU" sz="3600" b="1" i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8" action="ppaction://hlinksldjump"/>
              </a:rPr>
              <a:t>1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9" action="ppaction://hlinksldjump"/>
              </a:rPr>
              <a:t>2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10" action="ppaction://hlinksldjump"/>
              </a:rPr>
              <a:t>3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11" action="ppaction://hlinksldjump"/>
              </a:rPr>
              <a:t>4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12" action="ppaction://hlinksldjump"/>
              </a:rPr>
              <a:t>5</a:t>
            </a:r>
            <a:endParaRPr lang="ru-RU" sz="3600" b="1" spc="-3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150" dirty="0" smtClean="0">
                <a:ln w="11430"/>
                <a:solidFill>
                  <a:srgbClr val="F1F70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на фото</a:t>
            </a:r>
            <a:r>
              <a:rPr lang="ru-RU" sz="3600" b="1" spc="150" dirty="0" smtClean="0">
                <a:ln w="11430"/>
                <a:solidFill>
                  <a:srgbClr val="F1F70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13" action="ppaction://hlinksldjump"/>
              </a:rPr>
              <a:t>1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14" action="ppaction://hlinksldjump"/>
              </a:rPr>
              <a:t>2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15" action="ppaction://hlinksldjump"/>
              </a:rPr>
              <a:t>3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16" action="ppaction://hlinksldjump"/>
              </a:rPr>
              <a:t>4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17" action="ppaction://hlinksldjump"/>
              </a:rPr>
              <a:t>5</a:t>
            </a:r>
            <a:endParaRPr lang="ru-RU" sz="3600" b="1" spc="-3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150" dirty="0" smtClean="0">
                <a:ln w="11430"/>
                <a:solidFill>
                  <a:srgbClr val="F1F70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и люди</a:t>
            </a:r>
            <a:r>
              <a:rPr lang="ru-RU" sz="3600" b="1" spc="150" dirty="0" smtClean="0">
                <a:ln w="11430"/>
                <a:solidFill>
                  <a:srgbClr val="F1F70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18" action="ppaction://hlinksldjump"/>
              </a:rPr>
              <a:t>1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19" action="ppaction://hlinksldjump"/>
              </a:rPr>
              <a:t>2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20" action="ppaction://hlinksldjump"/>
              </a:rPr>
              <a:t>3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21" action="ppaction://hlinksldjump"/>
              </a:rPr>
              <a:t>4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22" action="ppaction://hlinksldjump"/>
              </a:rPr>
              <a:t>5</a:t>
            </a:r>
            <a:endParaRPr lang="ru-RU" sz="3600" b="1" spc="-3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i="1" dirty="0" smtClean="0">
                <a:ln w="11430"/>
                <a:solidFill>
                  <a:srgbClr val="F1F7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Достопримечательности</a:t>
            </a:r>
            <a:r>
              <a:rPr lang="ru-RU" sz="3900" b="1" i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spc="-300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23" action="ppaction://hlinksldjump"/>
              </a:rPr>
              <a:t>1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24" action="ppaction://hlinksldjump"/>
              </a:rPr>
              <a:t>2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25" action="ppaction://hlinksldjump"/>
              </a:rPr>
              <a:t>3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26" action="ppaction://hlinksldjump"/>
              </a:rPr>
              <a:t>4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27" action="ppaction://hlinksldjump"/>
              </a:rPr>
              <a:t>5</a:t>
            </a:r>
            <a:endParaRPr lang="ru-RU" sz="3600" b="1" spc="-30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150" dirty="0" smtClean="0">
                <a:ln w="11430"/>
                <a:solidFill>
                  <a:srgbClr val="F1F70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Районы города Саратов      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28" action="ppaction://hlinksldjump"/>
              </a:rPr>
              <a:t>1 </a:t>
            </a:r>
            <a:r>
              <a:rPr lang="ru-RU" sz="3600" b="1" spc="-3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36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  <a:hlinkClick r:id="rId29" action="ppaction://hlinksldjump"/>
              </a:rPr>
              <a:t>2</a:t>
            </a:r>
            <a:r>
              <a:rPr lang="ru-RU" sz="36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u-RU" sz="36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  <a:hlinkClick r:id="rId30" action="ppaction://hlinksldjump"/>
              </a:rPr>
              <a:t>3</a:t>
            </a:r>
            <a:r>
              <a:rPr lang="ru-RU" sz="36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u-RU" sz="36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  <a:hlinkClick r:id="rId31" action="ppaction://hlinksldjump"/>
              </a:rPr>
              <a:t>4</a:t>
            </a:r>
            <a:r>
              <a:rPr lang="ru-RU" sz="36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u-RU" sz="36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  <a:hlinkClick r:id="rId32" action="ppaction://hlinksldjump"/>
              </a:rPr>
              <a:t>5</a:t>
            </a:r>
            <a:endParaRPr lang="ru-RU" sz="3600" b="1" spc="15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1792288" y="357188"/>
            <a:ext cx="5486400" cy="500062"/>
          </a:xfrm>
        </p:spPr>
        <p:txBody>
          <a:bodyPr/>
          <a:lstStyle/>
          <a:p>
            <a:pPr eaLnBrk="1" hangingPunct="1"/>
            <a:r>
              <a:rPr lang="ru-RU" smtClean="0"/>
              <a:t>Правильный ответ: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8001000" y="6215063"/>
            <a:ext cx="1143000" cy="642937"/>
          </a:xfrm>
          <a:prstGeom prst="actionButtonInform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9" name="Picture 7" descr="http://novosti-saratova.ru/wp-content/uploads/2015/04/nnnn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5664" r="6316" b="5882"/>
          <a:stretch>
            <a:fillRect/>
          </a:stretch>
        </p:blipFill>
        <p:spPr>
          <a:xfrm>
            <a:off x="928688" y="1214438"/>
            <a:ext cx="6858000" cy="48768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Природа. Вопрос № 5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4000" b="1" smtClean="0"/>
              <a:t>    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Недалеко от исторического центра города находится овраг, который раньше начинался от  Колхозной площади. Сейчас  часть оврага засыпана.  Ныне в овраге недалеко от Волги находится ФОК «Звёздный»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1792288" y="142875"/>
            <a:ext cx="5486400" cy="357188"/>
          </a:xfrm>
        </p:spPr>
        <p:txBody>
          <a:bodyPr/>
          <a:lstStyle/>
          <a:p>
            <a:pPr eaLnBrk="1" hangingPunct="1"/>
            <a:r>
              <a:rPr lang="ru-RU" sz="2800" smtClean="0"/>
              <a:t>Правильный ответ: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Глебучев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овраг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8001000" y="6215063"/>
            <a:ext cx="1143000" cy="642937"/>
          </a:xfrm>
          <a:prstGeom prst="actionButtonInform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7" name="Picture 7" descr="http://oldsaratov.ru/sites/default/files/styles/post_image/public/photos/img655.jpg?itok=VKW2IpDu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5795" r="5795"/>
          <a:stretch>
            <a:fillRect/>
          </a:stretch>
        </p:blipFill>
        <p:spPr>
          <a:xfrm>
            <a:off x="1500188" y="785813"/>
            <a:ext cx="5486400" cy="41148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Город на фото. 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Вопрос № 1 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Это фотография парка…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857375" y="2643188"/>
            <a:ext cx="2500313" cy="1214437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4580" name="fancybox-img" descr="http://www.sarbc.ru/konkurs/megafon/megafon/orig/976db5195b889942437ccea4089099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857375"/>
            <a:ext cx="6643687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1792288" y="0"/>
            <a:ext cx="5486400" cy="1214438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603" name="Текст 5"/>
          <p:cNvSpPr>
            <a:spLocks noGrp="1"/>
          </p:cNvSpPr>
          <p:nvPr>
            <p:ph type="body" sz="half" idx="2"/>
          </p:nvPr>
        </p:nvSpPr>
        <p:spPr>
          <a:xfrm>
            <a:off x="1500188" y="1285875"/>
            <a:ext cx="5486400" cy="785813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Парк Липки</a:t>
            </a: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8028384" y="6165304"/>
            <a:ext cx="1115616" cy="692696"/>
          </a:xfrm>
          <a:prstGeom prst="actionButtonInformat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7" name="fancybox-img" descr="http://www.sarbc.ru/konkurs/megafon/megafon/orig/976db5195b889942437ccea4089099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286000"/>
            <a:ext cx="69294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Город на фото  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Вопрос № 2. На фотографии …</a:t>
            </a:r>
          </a:p>
        </p:txBody>
      </p:sp>
      <p:pic>
        <p:nvPicPr>
          <p:cNvPr id="26627" name="fancybox-img" descr="http://www.sarbc.ru/konkurs/megafon/megafon/orig/f6661e1eda4d4adb17d7c1beda9fc6a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643063"/>
            <a:ext cx="7000875" cy="48577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Текст 5"/>
          <p:cNvSpPr>
            <a:spLocks noGrp="1"/>
          </p:cNvSpPr>
          <p:nvPr>
            <p:ph type="body" sz="half" idx="2"/>
          </p:nvPr>
        </p:nvSpPr>
        <p:spPr>
          <a:xfrm>
            <a:off x="0" y="5000625"/>
            <a:ext cx="9144000" cy="142875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Католический костёл </a:t>
            </a:r>
          </a:p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(пересечение улиц Октябрьская и Мичурина)</a:t>
            </a: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7884368" y="6165304"/>
            <a:ext cx="1259632" cy="692696"/>
          </a:xfrm>
          <a:prstGeom prst="actionButtonInformat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4" name="Picture 9" descr="http://www.sarrest.ru/img/na/na23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857250"/>
            <a:ext cx="5486400" cy="4114800"/>
          </a:xfrm>
          <a:noFill/>
        </p:spPr>
      </p:pic>
      <p:sp>
        <p:nvSpPr>
          <p:cNvPr id="27655" name="TextBox 5"/>
          <p:cNvSpPr txBox="1">
            <a:spLocks noChangeArrowheads="1"/>
          </p:cNvSpPr>
          <p:nvPr/>
        </p:nvSpPr>
        <p:spPr bwMode="auto">
          <a:xfrm>
            <a:off x="1143000" y="357188"/>
            <a:ext cx="3929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Город на фото. 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Вопрос № 3 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На фотографии театр…</a:t>
            </a:r>
          </a:p>
        </p:txBody>
      </p:sp>
      <p:pic>
        <p:nvPicPr>
          <p:cNvPr id="28675" name="fancybox-img" descr="http://www.sarbc.ru/konkurs/megafon/megafon/orig/2863acca3d70751524684d35ff819be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785938"/>
            <a:ext cx="6858000" cy="48577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Правильный ответ:</a:t>
            </a:r>
          </a:p>
        </p:txBody>
      </p:sp>
      <p:sp>
        <p:nvSpPr>
          <p:cNvPr id="29699" name="Текст 5"/>
          <p:cNvSpPr>
            <a:spLocks noGrp="1"/>
          </p:cNvSpPr>
          <p:nvPr>
            <p:ph type="body" sz="half" idx="2"/>
          </p:nvPr>
        </p:nvSpPr>
        <p:spPr>
          <a:xfrm>
            <a:off x="214313" y="5429250"/>
            <a:ext cx="7786687" cy="804863"/>
          </a:xfrm>
        </p:spPr>
        <p:txBody>
          <a:bodyPr/>
          <a:lstStyle/>
          <a:p>
            <a:pPr eaLnBrk="1" hangingPunct="1"/>
            <a:r>
              <a:rPr lang="ru-RU" sz="3200" b="1" smtClean="0"/>
              <a:t>Саратовский академический театр драмы им.И.А.Слонова</a:t>
            </a: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1331640" cy="692696"/>
          </a:xfrm>
          <a:prstGeom prst="actionButtonInformat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03" name="Picture 9" descr="http://www.timesaratov.ru/img/catalog/1941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0988"/>
            <a:ext cx="6143625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Город на фото. 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Вопрос № 4Фотография смотровой площадки…</a:t>
            </a:r>
          </a:p>
        </p:txBody>
      </p:sp>
      <p:pic>
        <p:nvPicPr>
          <p:cNvPr id="30723" name="fancybox-img" descr="http://www.sarbc.ru/konkurs/megafon/megafon/orig/07b450ecf78c3758711615979aced4c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2000250"/>
            <a:ext cx="6343650" cy="4643438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История города.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Вопрос №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175679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Кем и когда был  основан город Саратов?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7" descr="&amp;Fcy;&amp;acy;&amp;jcy;&amp;lcy;:Sarat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2357438"/>
            <a:ext cx="424815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Правильный ответ</a:t>
            </a:r>
            <a:r>
              <a:rPr lang="ru-RU" smtClean="0"/>
              <a:t>:</a:t>
            </a:r>
          </a:p>
        </p:txBody>
      </p:sp>
      <p:sp>
        <p:nvSpPr>
          <p:cNvPr id="31747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565900" cy="804862"/>
          </a:xfrm>
        </p:spPr>
        <p:txBody>
          <a:bodyPr/>
          <a:lstStyle/>
          <a:p>
            <a:pPr eaLnBrk="1" hangingPunct="1"/>
            <a:r>
              <a:rPr lang="ru-RU" sz="3200" b="1" smtClean="0"/>
              <a:t>Соколовая гора. Смотровая площадка у Журавлей.</a:t>
            </a: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7956376" y="6093296"/>
            <a:ext cx="1187624" cy="764704"/>
          </a:xfrm>
          <a:prstGeom prst="actionButtonInformat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51" name="Picture 9" descr="http://www.sarrest.ru/img/ga/gf10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0" y="285750"/>
            <a:ext cx="6135688" cy="4602163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Город на фото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Вопрос № 5. Это фотография…</a:t>
            </a:r>
          </a:p>
        </p:txBody>
      </p:sp>
      <p:pic>
        <p:nvPicPr>
          <p:cNvPr id="32771" name="fancybox-img" descr="http://www.sarbc.ru/konkurs/megafon/megafon/orig/4c777b2f24fcd241d88eaf8c1da9ed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1538" y="1600200"/>
            <a:ext cx="7400925" cy="452596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Правильный ответ:</a:t>
            </a:r>
          </a:p>
        </p:txBody>
      </p:sp>
      <p:sp>
        <p:nvSpPr>
          <p:cNvPr id="33795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Фонтан у ТК «Рубин»</a:t>
            </a:r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7884368" y="6165304"/>
            <a:ext cx="1259632" cy="692696"/>
          </a:xfrm>
          <a:prstGeom prst="actionButtonInformat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9" name="Picture 9" descr="http://news.sarbc.ru/upload/2012-08-15/600/5b3dm2sg9krze7u_HZ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01600"/>
            <a:ext cx="7072313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и люди. Вопрос №1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Этот известный советский, российский актёр родился не в Саратове, но его творческий путь тесно связан с нашим городом. Он учился в одной из школ Кировского района, затем поступил в Саратовское театральное училище. Играл на сцене Саратовского драматического театра Работы в кино: «Щит и меч», «Служили два товарища», «Тот самый Мюнхгаузен» и т.д.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>
          <a:xfrm>
            <a:off x="1792288" y="5143500"/>
            <a:ext cx="5486400" cy="642938"/>
          </a:xfrm>
        </p:spPr>
        <p:txBody>
          <a:bodyPr/>
          <a:lstStyle/>
          <a:p>
            <a:pPr eaLnBrk="1" hangingPunct="1"/>
            <a:r>
              <a:rPr lang="ru-RU" sz="2800" smtClean="0"/>
              <a:t>Правильный ответ: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85723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Олег  Иванович Янковский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7715250" y="5929313"/>
            <a:ext cx="1428750" cy="928687"/>
          </a:xfrm>
          <a:prstGeom prst="actionButtonInform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5" name="Picture 9" descr="&amp;Fcy;&amp;ocy;&amp;t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85750"/>
            <a:ext cx="34290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и люди. Вопрос № 2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9006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Выдающийся государственный деятель 15 февраля 1903 года был назначен губернатором Саратовской губернии. Сделал много для Саратова: открыл университет  , строил водопровод, мостовые, начал модернизацию городской телефонной сети. В 2012 году в Саратове был открыт первый в России памятник  этому человеку.</a:t>
            </a:r>
            <a:endParaRPr lang="ru-RU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Правильный ответ: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2910" y="5367338"/>
            <a:ext cx="8001056" cy="8048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Пётр Аркадьевич Столыпин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7715250" y="6143625"/>
            <a:ext cx="1428750" cy="714375"/>
          </a:xfrm>
          <a:prstGeom prst="actionButtonInform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3" name="Picture 7" descr="&amp;Pcy;&amp;iocy;&amp;tcy;&amp;rcy; &amp;Acy;&amp;rcy;&amp;kcy;&amp;acy;&amp;dcy;&amp;softcy;&amp;iecy;&amp;vcy;&amp;icy;&amp;chcy; &amp;Scy;&amp;tcy;&amp;ocy;&amp;lcy;&amp;ycy;&amp;pcy;&amp;icy;&amp;n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0238" b="20238"/>
          <a:stretch>
            <a:fillRect/>
          </a:stretch>
        </p:blipFill>
        <p:spPr>
          <a:xfrm>
            <a:off x="1785938" y="500063"/>
            <a:ext cx="5486400" cy="41148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и люди. Вопрос № 3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/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 город является родиной известного русского революционера – демократа. Родился в 1793 году, учился в духовной семинарии. Литературную деятельность начал в 1853 небольшими статьями в «Санкт-Петербургских ведомостях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и в «Отечественных записках».  Его именем названа одна из центральных улиц города.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Правильный ответ: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494488" cy="8048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Николай Гаврилович Чернышевский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7643813" y="6143625"/>
            <a:ext cx="1500187" cy="714375"/>
          </a:xfrm>
          <a:prstGeom prst="actionButtonInform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41" name="Picture 8" descr="http://upload.wikimedia.org/wikipedia/commons/thumb/2/23/Nikolay_Chernyshevsky2.jpg/220px-Nikolay_Chernyshevsky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28625"/>
            <a:ext cx="3309938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и люди. Вопрос № 4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Этот известный советский и российский актёр театра и кино, театральный режиссёр и педагог родился в 1935 году в Саратове. Его голосом говорят многие мультипликационные герои. Возглавлял фестиваль документальной мелодрамы «Саратовские страдания».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85938" y="357188"/>
            <a:ext cx="54864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Правильный ответ: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type="body" sz="half" idx="2"/>
          </p:nvPr>
        </p:nvSpPr>
        <p:spPr>
          <a:xfrm>
            <a:off x="251520" y="1785926"/>
            <a:ext cx="9178264" cy="250033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1590 году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Князем Григорием Осиповичем Засекиным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боярином Фёдором Михайловичем  Туровым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7786688" y="6143625"/>
            <a:ext cx="1357312" cy="714375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6"/>
          <p:cNvSpPr>
            <a:spLocks noGrp="1"/>
          </p:cNvSpPr>
          <p:nvPr>
            <p:ph type="title"/>
          </p:nvPr>
        </p:nvSpPr>
        <p:spPr>
          <a:xfrm>
            <a:off x="2500313" y="5286375"/>
            <a:ext cx="5486400" cy="571500"/>
          </a:xfrm>
        </p:spPr>
        <p:txBody>
          <a:bodyPr/>
          <a:lstStyle/>
          <a:p>
            <a:pPr eaLnBrk="1" hangingPunct="1"/>
            <a:r>
              <a:rPr lang="ru-RU" sz="2800" smtClean="0"/>
              <a:t>Правильный ответ: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42910" y="5929330"/>
            <a:ext cx="6635778" cy="92867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Олег Павлович Табаков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7715250" y="6000750"/>
            <a:ext cx="1428750" cy="857250"/>
          </a:xfrm>
          <a:prstGeom prst="actionButtonInform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9" name="Picture 8" descr="http://upload.wikimedia.org/wikipedia/commons/thumb/e/e4/%D0%9E%D0%BB%D0%B5%D0%B3_%D0%A2%D0%B0%D0%B1%D0%B0%D0%BA%D0%BE%D0%B2_%D1%81_%D0%BA%D0%B0%D1%80%D1%82%D0%B8%D0%BD%D0%BE%D0%B9.jpg/200px-%D0%9E%D0%BB%D0%B5%D0%B3_%D0%A2%D0%B0%D0%B1%D0%B0%D0%BA%D0%BE%D0%B2_%D1%81_%D0%BA%D0%B0%D1%80%D1%82%D0%B8%D0%BD%D0%BE%D0%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428625"/>
            <a:ext cx="2405063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и люди. Вопрос № 5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857250"/>
            <a:ext cx="8572500" cy="52149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Выдающийся российский и советский учёный генетик, ботаник селекционер долгое время работал в Саратове. Автор ряда выдающихся мировых открытий в области иммунитета, происхождения культурных растений и наследственной изменчивости.   Разрабатывал новые науки – селекцию и генетику. В 1940 году был арестован и в 1941 году умер в саратовской тюрьме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Правильный ответ: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Николай Иванович Вавилов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7715250" y="5857875"/>
            <a:ext cx="1428750" cy="1000125"/>
          </a:xfrm>
          <a:prstGeom prst="actionButtonInform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7" name="Picture 8" descr="http://ic.pics.livejournal.com/alnikol/8820329/4648/4648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65113"/>
            <a:ext cx="3298825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Достопримечательности.</a:t>
            </a:r>
            <a:b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№1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Это площадь в центре Саратова. Считается центром города, так как находится на пересечении важнейших центральных улиц города. О какой площади Саратова идет речь?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Правильный ответ: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423050" cy="8048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Театральная площадь.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6084" name="Picture 2" descr="Картинка 2 из 302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222" r="1222"/>
          <a:stretch>
            <a:fillRect/>
          </a:stretch>
        </p:blipFill>
        <p:spPr>
          <a:xfrm>
            <a:off x="1285875" y="233363"/>
            <a:ext cx="5992813" cy="4494212"/>
          </a:xfrm>
        </p:spPr>
      </p:pic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7643813" y="6143625"/>
            <a:ext cx="1500187" cy="714375"/>
          </a:xfrm>
          <a:prstGeom prst="actionButtonInform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Достопримечательности.</a:t>
            </a:r>
            <a:b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№ 2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Этот музей  относится к числу самых крупных и старейших в стране. Открыт в 1885 году. Стал первым общедоступным музеем в России. Его основатель – художник Боголюбов</a:t>
            </a:r>
            <a:endParaRPr lang="ru-RU" sz="3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Правильный ответ: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00100" y="5367338"/>
            <a:ext cx="6278588" cy="8048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Радищевский музей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7715250" y="6072188"/>
            <a:ext cx="1428750" cy="785812"/>
          </a:xfrm>
          <a:prstGeom prst="actionButtonInform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133" name="Рисунок 6"/>
          <p:cNvSpPr>
            <a:spLocks noGrp="1" noTextEdit="1"/>
          </p:cNvSpPr>
          <p:nvPr>
            <p:ph type="pic" idx="1"/>
          </p:nvPr>
        </p:nvSpPr>
        <p:spPr/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276225"/>
            <a:ext cx="6072187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Достопримечательности.</a:t>
            </a:r>
            <a:b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№ 3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sz="3200" b="1" dirty="0" smtClean="0"/>
              <a:t>Это высшее музыкальное учебное заведение, один из старейших в России музыкальных вузов, основан в 1912 году на базе музыкального училища. Третье по счёту в стране и первое в провинции. О каком музыкальном учебном заведении, находящемся в Саратове, идет речь?</a:t>
            </a:r>
            <a:endParaRPr lang="ru-RU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Правильный ответ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43042" y="5367338"/>
            <a:ext cx="5857916" cy="99062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Саратовская государственная консерватория имени Л. В. Собинова.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0180" name="Picture 2" descr="Картинка 1 из 447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7819" r="7819"/>
          <a:stretch>
            <a:fillRect/>
          </a:stretch>
        </p:blipFill>
        <p:spPr>
          <a:xfrm>
            <a:off x="1355725" y="0"/>
            <a:ext cx="6303963" cy="4727575"/>
          </a:xfrm>
        </p:spPr>
      </p:pic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7786688" y="6215063"/>
            <a:ext cx="1357312" cy="642937"/>
          </a:xfrm>
          <a:prstGeom prst="actionButtonInform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Достопримечательности.</a:t>
            </a:r>
            <a:b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№ 4.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Это молодой музей. Был создан в конце 90-ых годов. Музей включает уникальную в Поволжском регионе экспозицию военной техники и вооружения под открытым небом.</a:t>
            </a:r>
            <a:endParaRPr lang="ru-RU" sz="3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История города. 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Вопрос № 2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Одна из улиц старого Саратова называлась улица Немецкая.                     А какое название  у неё сейчас?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Правильный ответ: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Саратовский государственный музей Боевой славы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7500938" y="6000750"/>
            <a:ext cx="1643062" cy="857250"/>
          </a:xfrm>
          <a:prstGeom prst="actionButtonInform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2229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l="1082" r="1082"/>
          <a:stretch>
            <a:fillRect/>
          </a:stretch>
        </p:blipFill>
        <p:spPr>
          <a:xfrm>
            <a:off x="1000125" y="0"/>
            <a:ext cx="6564313" cy="4922838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Достопримечательности. </a:t>
            </a:r>
            <a:b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№ 5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Это православный собор на Музейной площади в Волжском районе города Саратова. Полное название - Собор во имя </a:t>
            </a:r>
            <a:r>
              <a:rPr lang="ru-RU" sz="3600" b="1" dirty="0" err="1" smtClean="0"/>
              <a:t>Живоначальной</a:t>
            </a:r>
            <a:r>
              <a:rPr lang="ru-RU" sz="3600" b="1" dirty="0" smtClean="0"/>
              <a:t> Троицы. О каком соборе, находящемся в Саратове, идет речь?</a:t>
            </a:r>
            <a:endParaRPr lang="ru-RU" sz="3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Правильный ответ: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28794" y="5429264"/>
            <a:ext cx="5486400" cy="101917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Троицкий собор</a:t>
            </a:r>
            <a:endParaRPr lang="ru-RU" sz="4000" b="1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4276" name="Picture 2" descr="Свято-Троицкий собор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5385" b="15385"/>
          <a:stretch>
            <a:fillRect/>
          </a:stretch>
        </p:blipFill>
        <p:spPr>
          <a:xfrm>
            <a:off x="1260475" y="214313"/>
            <a:ext cx="6018213" cy="4513262"/>
          </a:xfrm>
        </p:spPr>
      </p:pic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7715250" y="5929313"/>
            <a:ext cx="1428750" cy="928687"/>
          </a:xfrm>
          <a:prstGeom prst="actionButtonInform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571625"/>
            <a:ext cx="8143875" cy="37861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Этот район занимает второе место по площади. В его состав входят 18 посёлков: Комсомольский, Лесопильный,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Увек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т.д. Является важным промышленным центром города.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571500" y="214313"/>
            <a:ext cx="7500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Городские районы </a:t>
            </a:r>
          </a:p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Вопрос №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642938" y="4429125"/>
            <a:ext cx="5429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 sz="3600"/>
              <a:t>Заводской район</a:t>
            </a:r>
          </a:p>
        </p:txBody>
      </p:sp>
      <p:sp>
        <p:nvSpPr>
          <p:cNvPr id="3" name="Управляющая кнопка: сведения 2">
            <a:hlinkClick r:id="rId2" action="ppaction://hlinksldjump" highlightClick="1"/>
          </p:cNvPr>
          <p:cNvSpPr/>
          <p:nvPr/>
        </p:nvSpPr>
        <p:spPr>
          <a:xfrm>
            <a:off x="7715250" y="5929313"/>
            <a:ext cx="1428750" cy="928687"/>
          </a:xfrm>
          <a:prstGeom prst="actionButtonInform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6324" name="Picture 2" descr="http://is.park.ru/servlets/GetDocBody?guid=6e34e1be-711f-4a46-a57e-075d6ae7bda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357188"/>
            <a:ext cx="76454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2"/>
          <p:cNvSpPr txBox="1">
            <a:spLocks noChangeArrowheads="1"/>
          </p:cNvSpPr>
          <p:nvPr/>
        </p:nvSpPr>
        <p:spPr bwMode="auto">
          <a:xfrm>
            <a:off x="642938" y="1785938"/>
            <a:ext cx="82153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Это наиболее социально направленная территория города. Здесь находится большинство городских лечебных учреждений. Ежедневно оказывают медицинскую помощь тысячам жителей в Клинической больнице имени С. Р. Миротворцева Саратовского государственного медицинского университета (бывшая Клиническая больница № 3 СГМУ), Областной клинической больнице, Областной детской больнице, ММУ «2-я городская клиническая больница им. В. И. Разумовского»</a:t>
            </a:r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857250" y="428625"/>
            <a:ext cx="7929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Городские районы        </a:t>
            </a:r>
          </a:p>
          <a:p>
            <a:pPr algn="ctr"/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Вопрос №2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сведения 1">
            <a:hlinkClick r:id="rId2" action="ppaction://hlinksldjump" highlightClick="1"/>
          </p:cNvPr>
          <p:cNvSpPr/>
          <p:nvPr/>
        </p:nvSpPr>
        <p:spPr>
          <a:xfrm>
            <a:off x="7715250" y="5929313"/>
            <a:ext cx="1428750" cy="928687"/>
          </a:xfrm>
          <a:prstGeom prst="actionButtonInform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714375" y="4286250"/>
            <a:ext cx="65008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 sz="3600" b="1"/>
          </a:p>
          <a:p>
            <a:r>
              <a:rPr lang="ru-RU" sz="3600" b="1"/>
              <a:t>Октябрьский район</a:t>
            </a:r>
          </a:p>
        </p:txBody>
      </p:sp>
      <p:pic>
        <p:nvPicPr>
          <p:cNvPr id="58372" name="Picture 2" descr="http://tvoysaratov.ru/images/upload/thumb/users/4af2ec82aeb10a2681c88c10d0e1a1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785813"/>
            <a:ext cx="6929438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1214438" y="214313"/>
            <a:ext cx="72866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Городские районы        </a:t>
            </a:r>
          </a:p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Вопрос №3</a:t>
            </a: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357188" y="1785938"/>
            <a:ext cx="85010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В районе расположены железнодорожный вокзал, аэропорт, автовокзал. Район славен своими высшими учебными заведениями: Саратовским государственным  университетом им.Чернышевского,  Саратовским  государственным медицинским университетом им.Разумовского. Район был образован в 1936 году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сведения 1">
            <a:hlinkClick r:id="rId2" action="ppaction://hlinksldjump" highlightClick="1"/>
          </p:cNvPr>
          <p:cNvSpPr/>
          <p:nvPr/>
        </p:nvSpPr>
        <p:spPr>
          <a:xfrm>
            <a:off x="7715250" y="5929313"/>
            <a:ext cx="1428750" cy="928687"/>
          </a:xfrm>
          <a:prstGeom prst="actionButtonInform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785813" y="5214938"/>
            <a:ext cx="6643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r>
              <a:rPr lang="ru-RU" sz="3600" b="1"/>
              <a:t>Кировский район</a:t>
            </a:r>
          </a:p>
        </p:txBody>
      </p:sp>
      <p:pic>
        <p:nvPicPr>
          <p:cNvPr id="60420" name="Picture 2" descr="http://tvoysaratov.ru/images/upload/thumb/users/cd3ee4e6941c9962ce5d6cdd21f271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00063"/>
            <a:ext cx="4733925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1214438" y="214313"/>
            <a:ext cx="72866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Городские районы        </a:t>
            </a:r>
          </a:p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Вопрос № 4</a:t>
            </a:r>
          </a:p>
        </p:txBody>
      </p:sp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0" y="1500188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Это самая старая часть города, исторический центр Саратова. Сегодня здесь сосредоточена основная часть памятников и архитектурных ансамблей города, в том числе более 70 — федерального значения. Среди них: Саратовский государственный художественный музей им. А. Н. Радищева, Саратовский академический театр оперы и балета, Саратовский гарнизонный Дом офицеров, Собор во имя Святой и Живоначальной Троицы.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Правильный ответ:</a:t>
            </a:r>
          </a:p>
        </p:txBody>
      </p:sp>
      <p:sp>
        <p:nvSpPr>
          <p:cNvPr id="7171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Проспект Кирова</a:t>
            </a:r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7858125" y="6143625"/>
            <a:ext cx="1285875" cy="714375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3" name="Picture 7" descr="http://img-fotki.yandex.ru/get/4404/zhannaprokopeva.65/0_63f78_10d62d6f_X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l="5583" r="5583"/>
          <a:stretch>
            <a:fillRect/>
          </a:stretch>
        </p:blipFill>
        <p:spPr>
          <a:xfrm>
            <a:off x="1214438" y="179388"/>
            <a:ext cx="6357937" cy="476885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сведения 1">
            <a:hlinkClick r:id="rId2" action="ppaction://hlinksldjump" highlightClick="1"/>
          </p:cNvPr>
          <p:cNvSpPr/>
          <p:nvPr/>
        </p:nvSpPr>
        <p:spPr>
          <a:xfrm>
            <a:off x="7715250" y="5929313"/>
            <a:ext cx="1428750" cy="928687"/>
          </a:xfrm>
          <a:prstGeom prst="actionButtonInform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1071563" y="4929188"/>
            <a:ext cx="61436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/>
          </a:p>
          <a:p>
            <a:endParaRPr lang="ru-RU" sz="3200" b="1"/>
          </a:p>
          <a:p>
            <a:r>
              <a:rPr lang="ru-RU" sz="4000" b="1"/>
              <a:t>Волжский район</a:t>
            </a:r>
          </a:p>
        </p:txBody>
      </p:sp>
      <p:pic>
        <p:nvPicPr>
          <p:cNvPr id="62468" name="Picture 2" descr="http://agulife.ru/media/photos/gallery/06889728bf4687f2105c3faba7d0588b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57188"/>
            <a:ext cx="81026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1214438" y="214313"/>
            <a:ext cx="7286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Городские районы        </a:t>
            </a:r>
          </a:p>
          <a:p>
            <a:pPr algn="ctr"/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Вопрос № 5</a:t>
            </a:r>
          </a:p>
          <a:p>
            <a:endParaRPr lang="ru-RU" sz="4400"/>
          </a:p>
        </p:txBody>
      </p:sp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0" y="1500188"/>
            <a:ext cx="9144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3200"/>
          </a:p>
          <a:p>
            <a:pPr algn="just"/>
            <a:r>
              <a:rPr lang="ru-RU" sz="3600">
                <a:latin typeface="Times New Roman" pitchFamily="18" charset="0"/>
                <a:cs typeface="Times New Roman" pitchFamily="18" charset="0"/>
              </a:rPr>
              <a:t>Самый крупный административный район Саратова, образован 2 октября 1945 г. В прошлом территория района была пригородом Саратова, состоящим из дачных посёлков. В районе расположено 68 крупных и средних промышленных предприятий.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сведения 1">
            <a:hlinkClick r:id="rId2" action="ppaction://hlinksldjump" highlightClick="1"/>
          </p:cNvPr>
          <p:cNvSpPr/>
          <p:nvPr/>
        </p:nvSpPr>
        <p:spPr>
          <a:xfrm>
            <a:off x="7715250" y="5929313"/>
            <a:ext cx="1428750" cy="928687"/>
          </a:xfrm>
          <a:prstGeom prst="actionButtonInform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515" name="TextBox 2"/>
          <p:cNvSpPr txBox="1">
            <a:spLocks noChangeArrowheads="1"/>
          </p:cNvSpPr>
          <p:nvPr/>
        </p:nvSpPr>
        <p:spPr bwMode="auto">
          <a:xfrm>
            <a:off x="1000125" y="4643438"/>
            <a:ext cx="64293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r>
              <a:rPr lang="ru-RU" sz="4000" b="1"/>
              <a:t>Ленинский район</a:t>
            </a:r>
          </a:p>
        </p:txBody>
      </p:sp>
      <p:pic>
        <p:nvPicPr>
          <p:cNvPr id="64516" name="Picture 2" descr="http://www.sarrest.ru/rest/pis/zz1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25" y="285750"/>
            <a:ext cx="6275388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История города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Вопрос №3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cs typeface="Times New Roman" pitchFamily="18" charset="0"/>
              </a:rPr>
              <a:t>    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  окраине современного Саратова в 13-14 веках существовал крупный город Золотой Орды. Он был ремесленным и торговым центром, чеканил свою монету. Как назывался этот город и как называется гора на которой он находился?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1785938" y="4786313"/>
            <a:ext cx="5486400" cy="566737"/>
          </a:xfrm>
        </p:spPr>
        <p:txBody>
          <a:bodyPr/>
          <a:lstStyle/>
          <a:p>
            <a:pPr eaLnBrk="1" hangingPunct="1"/>
            <a:r>
              <a:rPr lang="ru-RU" sz="2800" smtClean="0"/>
              <a:t>Правильный ответ: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85852" y="5357826"/>
            <a:ext cx="5986466" cy="8048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 </a:t>
            </a:r>
            <a:r>
              <a:rPr lang="ru-RU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Укек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гора </a:t>
            </a:r>
            <a:r>
              <a:rPr lang="ru-RU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Увек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8001000" y="6143625"/>
            <a:ext cx="1143000" cy="714375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3" name="Picture 7" descr="C:\Users\а\Desktop\уве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66"/>
            <a:ext cx="7029470" cy="44803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История Саратова </a:t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Вопрос №4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Этот музыкальный инструмент, родиной которого является Саратов, стал известен по всей России в 19 веке. Его звучание отличается своеобразным тембром и наличием колокольчиков. Его включают в состав ансамблей русских народных инструментов.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ef34e8551bffbcdc9183f0a150c793607b6947"/>
</p:tagLst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1087</Words>
  <Application>Microsoft Office PowerPoint</Application>
  <PresentationFormat>Экран (4:3)</PresentationFormat>
  <Paragraphs>158</Paragraphs>
  <Slides>62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7" baseType="lpstr">
      <vt:lpstr>Arial</vt:lpstr>
      <vt:lpstr>Century Gothic</vt:lpstr>
      <vt:lpstr>Calibri</vt:lpstr>
      <vt:lpstr>Times New Roman</vt:lpstr>
      <vt:lpstr>Тема Office</vt:lpstr>
      <vt:lpstr>Слайд 1</vt:lpstr>
      <vt:lpstr> ТЕМЫ ВИКТОРИНЫ «Мой родной Саратов»</vt:lpstr>
      <vt:lpstr>История города. Вопрос № 1</vt:lpstr>
      <vt:lpstr>Правильный ответ:</vt:lpstr>
      <vt:lpstr>История города.  Вопрос № 2</vt:lpstr>
      <vt:lpstr>  Правильный ответ:</vt:lpstr>
      <vt:lpstr>История города  Вопрос №3</vt:lpstr>
      <vt:lpstr>Правильный ответ:</vt:lpstr>
      <vt:lpstr>История Саратова  Вопрос №4</vt:lpstr>
      <vt:lpstr>Правильный ответ:</vt:lpstr>
      <vt:lpstr>История Саратова  Вопрос № 5</vt:lpstr>
      <vt:lpstr>Правильный ответ:</vt:lpstr>
      <vt:lpstr>Природа. Вопрос № 1</vt:lpstr>
      <vt:lpstr>Правильный ответ:</vt:lpstr>
      <vt:lpstr>Природа. Вопрос № 2</vt:lpstr>
      <vt:lpstr>Правильный ответ:</vt:lpstr>
      <vt:lpstr>Природа. Вопрос № 3</vt:lpstr>
      <vt:lpstr>                                   Лысая гора </vt:lpstr>
      <vt:lpstr>Природа. Вопрос № 4</vt:lpstr>
      <vt:lpstr>Правильный ответ:</vt:lpstr>
      <vt:lpstr>Природа. Вопрос № 5</vt:lpstr>
      <vt:lpstr>Правильный ответ: </vt:lpstr>
      <vt:lpstr>Город на фото.  Вопрос № 1  Это фотография парка…</vt:lpstr>
      <vt:lpstr>Правильный ответ:</vt:lpstr>
      <vt:lpstr>Город на фото   Вопрос № 2. На фотографии …</vt:lpstr>
      <vt:lpstr>Слайд 26</vt:lpstr>
      <vt:lpstr>Город на фото.  Вопрос № 3  На фотографии театр…</vt:lpstr>
      <vt:lpstr>Правильный ответ:</vt:lpstr>
      <vt:lpstr>Город на фото.  Вопрос № 4Фотография смотровой площадки…</vt:lpstr>
      <vt:lpstr>Правильный ответ:</vt:lpstr>
      <vt:lpstr>Город на фото Вопрос № 5. Это фотография…</vt:lpstr>
      <vt:lpstr> Правильный ответ:</vt:lpstr>
      <vt:lpstr>Город и люди. Вопрос №1</vt:lpstr>
      <vt:lpstr>Правильный ответ:</vt:lpstr>
      <vt:lpstr>Город и люди. Вопрос № 2</vt:lpstr>
      <vt:lpstr>Правильный ответ:</vt:lpstr>
      <vt:lpstr>Город и люди. Вопрос № 3</vt:lpstr>
      <vt:lpstr>Правильный ответ:</vt:lpstr>
      <vt:lpstr>Город и люди. Вопрос № 4</vt:lpstr>
      <vt:lpstr>Правильный ответ:</vt:lpstr>
      <vt:lpstr>Город и люди. Вопрос № 5</vt:lpstr>
      <vt:lpstr>Правильный ответ:</vt:lpstr>
      <vt:lpstr>Достопримечательности. Вопрос №1</vt:lpstr>
      <vt:lpstr>Правильный ответ:</vt:lpstr>
      <vt:lpstr>Достопримечательности. Вопрос № 2</vt:lpstr>
      <vt:lpstr>Правильный ответ:</vt:lpstr>
      <vt:lpstr>Достопримечательности. Вопрос № 3</vt:lpstr>
      <vt:lpstr>Правильный ответ:</vt:lpstr>
      <vt:lpstr>Достопримечательности. Вопрос № 4.</vt:lpstr>
      <vt:lpstr>Правильный ответ:</vt:lpstr>
      <vt:lpstr>Достопримечательности.  Вопрос № 5</vt:lpstr>
      <vt:lpstr>Правильный ответ: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</cp:lastModifiedBy>
  <cp:revision>143</cp:revision>
  <dcterms:created xsi:type="dcterms:W3CDTF">2011-09-28T16:36:24Z</dcterms:created>
  <dcterms:modified xsi:type="dcterms:W3CDTF">2018-03-29T17:45:21Z</dcterms:modified>
</cp:coreProperties>
</file>