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7" r:id="rId6"/>
    <p:sldId id="266" r:id="rId7"/>
    <p:sldId id="268" r:id="rId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K:\ProPowerPoint\Шаблоны\ДЕТСКИЕ\Nezhniy\Nezhny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63688" y="2420888"/>
            <a:ext cx="6622504" cy="125157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63688" y="4005064"/>
            <a:ext cx="6400800" cy="110452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608764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56612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K:\ProPowerPoint\Шаблоны\ДЕТСКИЕ\Nezhniy\NezhnySlide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92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8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412875"/>
            <a:ext cx="8229600" cy="4713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9" name="TextBox 6"/>
          <p:cNvSpPr txBox="1">
            <a:spLocks noChangeArrowheads="1"/>
          </p:cNvSpPr>
          <p:nvPr/>
        </p:nvSpPr>
        <p:spPr bwMode="auto">
          <a:xfrm>
            <a:off x="0" y="6515100"/>
            <a:ext cx="15303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en-US" sz="1400" smtClean="0">
                <a:solidFill>
                  <a:srgbClr val="BFBFBF"/>
                </a:solidFill>
                <a:latin typeface="Ariston" pitchFamily="66" charset="0"/>
              </a:rPr>
              <a:t>ProPowerPoint.ru</a:t>
            </a:r>
            <a:endParaRPr lang="ru-RU" sz="1400" smtClean="0">
              <a:solidFill>
                <a:srgbClr val="BFBFBF"/>
              </a:solidFill>
              <a:latin typeface="Ariston" pitchFamily="66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5" r:id="rId2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ctrTitle"/>
          </p:nvPr>
        </p:nvSpPr>
        <p:spPr>
          <a:xfrm>
            <a:off x="683568" y="2420938"/>
            <a:ext cx="7992888" cy="1250950"/>
          </a:xfrm>
        </p:spPr>
        <p:txBody>
          <a:bodyPr/>
          <a:lstStyle/>
          <a:p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sz="36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sz="36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Коммуникативные игры - </a:t>
            </a:r>
            <a:r>
              <a:rPr lang="ru-RU" sz="32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здоровьесберегающая</a:t>
            </a:r>
            <a:r>
              <a:rPr lang="ru-RU" sz="3200" b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технология</a:t>
            </a: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dirty="0"/>
              <a:t/>
            </a:r>
            <a:br>
              <a:rPr lang="ru-RU" dirty="0"/>
            </a:br>
            <a:endParaRPr lang="ru-RU" dirty="0" smtClean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648" y="4653136"/>
            <a:ext cx="6400800" cy="11049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0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Материал подготовил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старший воспитатель высшей квалификационной категории А.А.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Урумбаева</a:t>
            </a:r>
            <a:endPara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43608" y="404664"/>
            <a:ext cx="78488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Муниципальное бюджетное дошкольное образовательное учреждение детский сад «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Голубые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дорожки» г.Волгодонска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1259632" y="2132856"/>
            <a:ext cx="6648768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«Умение ребёнка позитивно общаться позволяет ему комфортно жить в обществе людей…»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Л. С.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Выготский</a:t>
            </a:r>
            <a:endParaRPr kumimoji="0" lang="ru-RU" sz="32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K:\ProPowerPoint\Шаблоны\ДЕТСКИЕ\Nezhniy\NezhnyPrint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4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544021"/>
          </a:xfrm>
        </p:spPr>
        <p:txBody>
          <a:bodyPr/>
          <a:lstStyle/>
          <a:p>
            <a:pPr marL="0" indent="0">
              <a:buNone/>
            </a:pPr>
            <a:endParaRPr lang="ru-RU" dirty="0" smtClean="0"/>
          </a:p>
        </p:txBody>
      </p:sp>
      <p:sp>
        <p:nvSpPr>
          <p:cNvPr id="4" name="Овал 3"/>
          <p:cNvSpPr/>
          <p:nvPr/>
        </p:nvSpPr>
        <p:spPr>
          <a:xfrm>
            <a:off x="3275856" y="1772816"/>
            <a:ext cx="2736304" cy="1512168"/>
          </a:xfrm>
          <a:prstGeom prst="ellips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Здоровье </a:t>
            </a:r>
            <a:endParaRPr lang="ru-RU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Овал 4"/>
          <p:cNvSpPr/>
          <p:nvPr/>
        </p:nvSpPr>
        <p:spPr>
          <a:xfrm rot="511505">
            <a:off x="383814" y="1396046"/>
            <a:ext cx="2527065" cy="1296144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Физическое 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Овал 5"/>
          <p:cNvSpPr/>
          <p:nvPr/>
        </p:nvSpPr>
        <p:spPr>
          <a:xfrm rot="20357275">
            <a:off x="360774" y="3475843"/>
            <a:ext cx="2704474" cy="1346218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Психическое 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Овал 6"/>
          <p:cNvSpPr/>
          <p:nvPr/>
        </p:nvSpPr>
        <p:spPr>
          <a:xfrm rot="19139852">
            <a:off x="2494414" y="4560963"/>
            <a:ext cx="2430121" cy="138011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Духовное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6156176" y="404664"/>
            <a:ext cx="2592288" cy="1224136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Социальное </a:t>
            </a:r>
            <a:endParaRPr lang="ru-RU" sz="2400" dirty="0">
              <a:solidFill>
                <a:schemeClr val="tx1"/>
              </a:solidFill>
            </a:endParaRPr>
          </a:p>
        </p:txBody>
      </p:sp>
      <p:cxnSp>
        <p:nvCxnSpPr>
          <p:cNvPr id="13" name="Прямая со стрелкой 12"/>
          <p:cNvCxnSpPr>
            <a:endCxn id="5" idx="6"/>
          </p:cNvCxnSpPr>
          <p:nvPr/>
        </p:nvCxnSpPr>
        <p:spPr>
          <a:xfrm flipH="1" flipV="1">
            <a:off x="2896918" y="2231427"/>
            <a:ext cx="378938" cy="18946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flipH="1">
            <a:off x="2915816" y="2924944"/>
            <a:ext cx="576064" cy="64807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 flipH="1">
            <a:off x="4283968" y="3212976"/>
            <a:ext cx="72008" cy="108012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 flipV="1">
            <a:off x="5580112" y="1268760"/>
            <a:ext cx="720080" cy="64807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22" name="Прямоугольник 21"/>
          <p:cNvSpPr/>
          <p:nvPr/>
        </p:nvSpPr>
        <p:spPr>
          <a:xfrm>
            <a:off x="6084168" y="2492896"/>
            <a:ext cx="2808312" cy="381642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FontTx/>
              <a:buChar char="-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Система ценностей, установок и мотивов поведения в социальной среде;</a:t>
            </a:r>
          </a:p>
          <a:p>
            <a:pPr algn="ctr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FontTx/>
              <a:buChar char="-"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Умение контактировать </a:t>
            </a:r>
          </a:p>
          <a:p>
            <a:pPr algn="ctr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 окружающими, развитие навыков, необходимых в общении.</a:t>
            </a:r>
          </a:p>
          <a:p>
            <a:pPr algn="ctr">
              <a:buFontTx/>
              <a:buChar char="-"/>
            </a:pPr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25" name="Прямая со стрелкой 24"/>
          <p:cNvCxnSpPr/>
          <p:nvPr/>
        </p:nvCxnSpPr>
        <p:spPr>
          <a:xfrm>
            <a:off x="7452320" y="1556792"/>
            <a:ext cx="0" cy="86409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pPr marL="0" indent="0">
              <a:buNone/>
            </a:pPr>
            <a:r>
              <a:rPr lang="ru-RU" sz="2800" dirty="0"/>
              <a:t> </a:t>
            </a:r>
          </a:p>
          <a:p>
            <a:pPr marL="0" indent="0">
              <a:buNone/>
            </a:pPr>
            <a:endParaRPr lang="ru-RU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395536" y="476672"/>
            <a:ext cx="8208912" cy="224676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Коммуникативная игра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– это совместная деятельность детей, способ самовыражения, взаимного сотрудничества, где партнеры находятся в позиции «на равных», стараются учитывать особенности и интересы друг друга.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95536" y="3068960"/>
            <a:ext cx="3851920" cy="40011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Снимаются телесные зажимы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043608" y="3645024"/>
            <a:ext cx="4320480" cy="40011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Происходит эмоциональная разрядка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835696" y="4221088"/>
            <a:ext cx="5832648" cy="40011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Развиваются воображение, мимика и жестикуляция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915816" y="4725144"/>
            <a:ext cx="3672408" cy="40011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Активизируется внимание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139952" y="5301208"/>
            <a:ext cx="4536504" cy="40011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Проявляются навыки правил поведения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932040" y="5877272"/>
            <a:ext cx="3744416" cy="40011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Повышается самооценка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24132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pPr marL="0" indent="0">
              <a:buNone/>
            </a:pPr>
            <a:endParaRPr lang="ru-RU" sz="2800" dirty="0"/>
          </a:p>
          <a:p>
            <a:pPr marL="0" indent="0">
              <a:buNone/>
            </a:pPr>
            <a:endParaRPr lang="ru-RU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539552" y="188640"/>
            <a:ext cx="8064896" cy="95718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Классификация коммуникативных игр:</a:t>
            </a:r>
          </a:p>
          <a:p>
            <a:pPr marL="514350" indent="-514350" algn="just"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Игры успокаивающие;</a:t>
            </a:r>
          </a:p>
          <a:p>
            <a:pPr marL="514350" indent="-514350" algn="just"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Игры на доверие;</a:t>
            </a:r>
          </a:p>
          <a:p>
            <a:pPr marL="514350" indent="-514350" algn="just"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Игры, построенные на тактильных ощущениях;</a:t>
            </a:r>
          </a:p>
          <a:p>
            <a:pPr marL="514350" indent="-514350" algn="just"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Игры – знакомства;</a:t>
            </a:r>
          </a:p>
          <a:p>
            <a:pPr marL="514350" indent="-514350" algn="just"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Игры для снятия напряжения;</a:t>
            </a:r>
          </a:p>
          <a:p>
            <a:pPr marL="514350" indent="-514350" algn="just"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Игры на развитие внимания;</a:t>
            </a:r>
          </a:p>
          <a:p>
            <a:pPr marL="514350" indent="-514350" algn="just"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Игры, вызывающие чувство единства, сплоченности, умение действовать в коллективе, снятие телесных барьеров;</a:t>
            </a:r>
          </a:p>
          <a:p>
            <a:pPr marL="514350" indent="-514350" algn="just"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Игры на установление доброжелательных отношений;</a:t>
            </a:r>
          </a:p>
          <a:p>
            <a:pPr marL="514350" indent="-514350" algn="just"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Игры на преодоление конфликтных ситуаций в общении с друг другом;</a:t>
            </a:r>
          </a:p>
          <a:p>
            <a:pPr marL="514350" indent="-514350" algn="just"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Игры, направленные на развитие невербальных и предметных способов взаимодействия;</a:t>
            </a:r>
          </a:p>
          <a:p>
            <a:pPr marL="514350" indent="-514350" algn="just"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Игры на создание благоприятной атмосферы, эмоциональной близости.</a:t>
            </a:r>
          </a:p>
          <a:p>
            <a:pPr marL="514350" indent="-514350" algn="ctr">
              <a:buAutoNum type="arabicPeriod"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 algn="ctr">
              <a:buAutoNum type="arabicPeriod"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 algn="ctr">
              <a:buAutoNum type="arabicPeriod"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 algn="ctr">
              <a:buAutoNum type="arabicPeriod"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 algn="ctr">
              <a:buAutoNum type="arabicPeriod"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 algn="ctr">
              <a:buAutoNum type="arabicPeriod"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24132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pPr marL="0" indent="0" algn="ctr">
              <a:buNone/>
            </a:pPr>
            <a:endParaRPr lang="ru-RU" dirty="0" smtClean="0"/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endParaRPr lang="ru-RU" dirty="0" smtClean="0"/>
          </a:p>
        </p:txBody>
      </p:sp>
      <p:pic>
        <p:nvPicPr>
          <p:cNvPr id="2050" name="Picture 2" descr="https://im2-tub-ru.yandex.net/i?id=12dc010d91a686f3a555b6fb4fd749d3&amp;n=33&amp;h=215&amp;w=38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BFCF7"/>
              </a:clrFrom>
              <a:clrTo>
                <a:srgbClr val="FBFCF7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9512" y="3717032"/>
            <a:ext cx="4989649" cy="2808312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971600" y="836712"/>
            <a:ext cx="741682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«Каков ребенок в игре, таков во многом он будет в работе, когда вырастет. </a:t>
            </a:r>
          </a:p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Поэтому воспитание будущего деятеля, происходит, прежде всего в игре».</a:t>
            </a:r>
          </a:p>
          <a:p>
            <a:pPr algn="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А.С. Макаренко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66030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pPr marL="0" indent="0" algn="ctr">
              <a:buNone/>
            </a:pPr>
            <a:endParaRPr lang="ru-RU" dirty="0" smtClean="0"/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endParaRPr lang="ru-RU" dirty="0" smtClean="0"/>
          </a:p>
          <a:p>
            <a:pPr marL="0" indent="0" algn="ctr">
              <a:buNone/>
            </a:pPr>
            <a:r>
              <a:rPr lang="ru-RU" sz="6000" b="1" dirty="0" smtClean="0">
                <a:solidFill>
                  <a:srgbClr val="FF0000"/>
                </a:solidFill>
              </a:rPr>
              <a:t>Спасибо за внимание!</a:t>
            </a:r>
            <a:endParaRPr lang="ru-RU" sz="6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66030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irDetstva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MirDetstva</Template>
  <TotalTime>252</TotalTime>
  <Words>243</Words>
  <Application>Microsoft Office PowerPoint</Application>
  <PresentationFormat>Экран (4:3)</PresentationFormat>
  <Paragraphs>48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MirDetstva</vt:lpstr>
      <vt:lpstr>  Коммуникативные игры - здоровьесберегающая технология   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Коммуникативные игры»  (практикум)</dc:title>
  <dc:creator>User</dc:creator>
  <dc:description>http://propowerpoint.ru - Бесплатные шаблоны для презентаций. Полезные советы и уроки  PowerPoint .</dc:description>
  <cp:lastModifiedBy>Анна</cp:lastModifiedBy>
  <cp:revision>31</cp:revision>
  <dcterms:created xsi:type="dcterms:W3CDTF">2015-04-27T01:22:36Z</dcterms:created>
  <dcterms:modified xsi:type="dcterms:W3CDTF">2018-04-04T14:40:18Z</dcterms:modified>
</cp:coreProperties>
</file>