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70" r:id="rId10"/>
    <p:sldId id="266" r:id="rId11"/>
    <p:sldId id="267" r:id="rId12"/>
    <p:sldId id="268" r:id="rId13"/>
    <p:sldId id="273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9F9CB-4F4C-4349-A7A8-E91EB2491932}" type="datetimeFigureOut">
              <a:rPr lang="ru-RU" smtClean="0"/>
              <a:pPr/>
              <a:t>28.03.18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3B8E9-2AC9-5D49-92DD-E54B3F8C6D5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622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B8E9-2AC9-5D49-92DD-E54B3F8C6D54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68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эти</a:t>
            </a:r>
            <a:r>
              <a:rPr lang="ru-RU" baseline="0" dirty="0" smtClean="0"/>
              <a:t> страницы заносится информация  близких родственниках с указанием их профессий и видов деятельности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3B8E9-2AC9-5D49-92DD-E54B3F8C6D54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9096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28.03.18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322024" y="1609708"/>
            <a:ext cx="6654187" cy="221177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rgbClr val="35467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Создание индивидуального портфолио дошкольника</a:t>
            </a:r>
            <a:endParaRPr lang="ru-RU" b="1" spc="50" dirty="0">
              <a:ln w="11430"/>
              <a:solidFill>
                <a:srgbClr val="354675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4368120"/>
            <a:ext cx="6249011" cy="1217432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/>
                <a:cs typeface="Times New Roman"/>
              </a:rPr>
              <a:t>Выполнила воспитатель МБДОУ детский сад 14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Дунаева </a:t>
            </a:r>
            <a:r>
              <a:rPr lang="ru-RU" sz="2000" dirty="0">
                <a:latin typeface="Times New Roman"/>
                <a:cs typeface="Times New Roman"/>
              </a:rPr>
              <a:t>Е</a:t>
            </a:r>
            <a:r>
              <a:rPr lang="ru-RU" sz="2000" dirty="0" smtClean="0">
                <a:latin typeface="Times New Roman"/>
                <a:cs typeface="Times New Roman"/>
              </a:rPr>
              <a:t>лена Юлияновна</a:t>
            </a:r>
          </a:p>
          <a:p>
            <a:r>
              <a:rPr lang="ru-RU" sz="2000" dirty="0" smtClean="0">
                <a:latin typeface="Times New Roman"/>
                <a:cs typeface="Times New Roman"/>
              </a:rPr>
              <a:t>Г. Тверь, 2018 г.</a:t>
            </a:r>
            <a:endParaRPr lang="ru-RU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986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248" y="832846"/>
            <a:ext cx="737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Любимые места в моем городе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46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Изображение 5" descr="CCI27032018_001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14" y="2228726"/>
            <a:ext cx="3540290" cy="26498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2133" y="1908555"/>
            <a:ext cx="33041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54675"/>
                </a:solidFill>
              </a:rPr>
              <a:t>       Страницы, о любимых местах</a:t>
            </a:r>
          </a:p>
          <a:p>
            <a:pPr algn="ctr"/>
            <a:r>
              <a:rPr lang="ru-RU" dirty="0">
                <a:solidFill>
                  <a:srgbClr val="354675"/>
                </a:solidFill>
              </a:rPr>
              <a:t>в</a:t>
            </a:r>
            <a:r>
              <a:rPr lang="ru-RU" dirty="0" smtClean="0">
                <a:solidFill>
                  <a:srgbClr val="354675"/>
                </a:solidFill>
              </a:rPr>
              <a:t> городе, помогают нам в </a:t>
            </a:r>
          </a:p>
          <a:p>
            <a:pPr algn="ctr"/>
            <a:r>
              <a:rPr lang="ru-RU" dirty="0">
                <a:solidFill>
                  <a:srgbClr val="354675"/>
                </a:solidFill>
              </a:rPr>
              <a:t>п</a:t>
            </a:r>
            <a:r>
              <a:rPr lang="ru-RU" dirty="0" smtClean="0">
                <a:solidFill>
                  <a:srgbClr val="354675"/>
                </a:solidFill>
              </a:rPr>
              <a:t>атриотическом воспитании детей,</a:t>
            </a:r>
          </a:p>
          <a:p>
            <a:pPr algn="ctr"/>
            <a:r>
              <a:rPr lang="ru-RU" dirty="0" smtClean="0">
                <a:solidFill>
                  <a:srgbClr val="354675"/>
                </a:solidFill>
              </a:rPr>
              <a:t>дети наглядно могут показать </a:t>
            </a:r>
          </a:p>
          <a:p>
            <a:pPr algn="ctr"/>
            <a:r>
              <a:rPr lang="ru-RU" dirty="0" smtClean="0">
                <a:solidFill>
                  <a:srgbClr val="354675"/>
                </a:solidFill>
              </a:rPr>
              <a:t>и рассказать друг другу о том, где они </a:t>
            </a:r>
          </a:p>
          <a:p>
            <a:pPr algn="ctr"/>
            <a:r>
              <a:rPr lang="ru-RU" dirty="0" smtClean="0">
                <a:solidFill>
                  <a:srgbClr val="354675"/>
                </a:solidFill>
              </a:rPr>
              <a:t>любят гулять, найти общие </a:t>
            </a:r>
          </a:p>
          <a:p>
            <a:pPr algn="ctr"/>
            <a:r>
              <a:rPr lang="ru-RU" dirty="0">
                <a:solidFill>
                  <a:srgbClr val="354675"/>
                </a:solidFill>
              </a:rPr>
              <a:t>п</a:t>
            </a:r>
            <a:r>
              <a:rPr lang="ru-RU" dirty="0" smtClean="0">
                <a:solidFill>
                  <a:srgbClr val="354675"/>
                </a:solidFill>
              </a:rPr>
              <a:t>онравившиеся им места </a:t>
            </a:r>
          </a:p>
          <a:p>
            <a:pPr algn="ctr"/>
            <a:r>
              <a:rPr lang="ru-RU" dirty="0" smtClean="0">
                <a:solidFill>
                  <a:srgbClr val="354675"/>
                </a:solidFill>
              </a:rPr>
              <a:t>или узнать о новых.</a:t>
            </a:r>
            <a:endParaRPr lang="ru-RU" dirty="0">
              <a:solidFill>
                <a:srgbClr val="354675"/>
              </a:solidFill>
            </a:endParaRPr>
          </a:p>
        </p:txBody>
      </p:sp>
      <p:sp>
        <p:nvSpPr>
          <p:cNvPr id="8" name="Выноска-облако 7"/>
          <p:cNvSpPr/>
          <p:nvPr/>
        </p:nvSpPr>
        <p:spPr>
          <a:xfrm>
            <a:off x="2467288" y="4135966"/>
            <a:ext cx="479112" cy="300567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07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3820" y="1473948"/>
            <a:ext cx="3236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Здесь я живу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46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Изображение 2" descr="дом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372" y="2586182"/>
            <a:ext cx="2301240" cy="2270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54879" y="2953665"/>
            <a:ext cx="4194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Эти страницы помогают детям быстрее запомнить место их проживания: район, улицу, номер дома и т. д.</a:t>
            </a:r>
            <a:endParaRPr lang="ru-RU" sz="2400" dirty="0">
              <a:solidFill>
                <a:srgbClr val="35467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6463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4588" y="1021539"/>
            <a:ext cx="3687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увлечения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46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599" y="4922664"/>
            <a:ext cx="77434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Эта страничка раскрывает увлечения и интересы детей. Она может дополняться и изменяться со временем</a:t>
            </a:r>
            <a:endParaRPr lang="ru-RU" sz="2400" dirty="0">
              <a:solidFill>
                <a:srgbClr val="354675"/>
              </a:solidFill>
              <a:latin typeface="Times New Roman"/>
              <a:cs typeface="Times New Roman"/>
            </a:endParaRPr>
          </a:p>
        </p:txBody>
      </p:sp>
      <p:pic>
        <p:nvPicPr>
          <p:cNvPr id="9" name="Изображение 8" descr="я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880" y="1376073"/>
            <a:ext cx="2783795" cy="393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4588" y="1021539"/>
            <a:ext cx="4008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достижения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46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7316" y="3878405"/>
            <a:ext cx="718550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354675"/>
                </a:solidFill>
              </a:rPr>
              <a:t> В данном разделе фиксируются успехи и достижения ребенка разного уровня. В начале работы это могут быть и продукты и результаты деятельности ребенка «я смог», «я научился» .</a:t>
            </a:r>
          </a:p>
          <a:p>
            <a:pPr algn="ctr"/>
            <a:r>
              <a:rPr lang="ru-RU" dirty="0" smtClean="0">
                <a:solidFill>
                  <a:srgbClr val="354675"/>
                </a:solidFill>
              </a:rPr>
              <a:t> В дальнейшем это результаты участия ребенка в различных мероприятиях (грамоты, благодарности и другие отметки о детских достижениях).</a:t>
            </a:r>
            <a:endParaRPr lang="ru-RU" dirty="0">
              <a:solidFill>
                <a:srgbClr val="354675"/>
              </a:solidFill>
            </a:endParaRPr>
          </a:p>
        </p:txBody>
      </p:sp>
      <p:pic>
        <p:nvPicPr>
          <p:cNvPr id="3" name="Изображение 2" descr="награды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81" y="1888004"/>
            <a:ext cx="1482852" cy="162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95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54675"/>
                </a:solidFill>
              </a:rPr>
              <a:t>Мои яркие впечатления</a:t>
            </a:r>
            <a:endParaRPr lang="ru-RU" sz="3600" dirty="0">
              <a:solidFill>
                <a:srgbClr val="35467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825" y="3983181"/>
            <a:ext cx="7422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Эти страницы оформляются </a:t>
            </a:r>
          </a:p>
          <a:p>
            <a:pPr algn="ctr"/>
            <a:r>
              <a:rPr lang="ru-RU" sz="2400" dirty="0">
                <a:solidFill>
                  <a:srgbClr val="354675"/>
                </a:solidFill>
                <a:latin typeface="Times New Roman"/>
                <a:cs typeface="Times New Roman"/>
              </a:rPr>
              <a:t>п</a:t>
            </a: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о выбору и желанию детей и их</a:t>
            </a:r>
          </a:p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родителей, что делает портфолио</a:t>
            </a:r>
          </a:p>
          <a:p>
            <a:pPr algn="ctr"/>
            <a:r>
              <a:rPr lang="ru-RU" sz="2400" dirty="0">
                <a:solidFill>
                  <a:srgbClr val="354675"/>
                </a:solidFill>
                <a:latin typeface="Times New Roman"/>
                <a:cs typeface="Times New Roman"/>
              </a:rPr>
              <a:t>е</a:t>
            </a: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ще более индивидуальными, и характеризующими особенности каждого ребенка и его семьи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01424" y="1698333"/>
            <a:ext cx="64346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Включает в себя разные разделы:</a:t>
            </a:r>
          </a:p>
          <a:p>
            <a:pPr marL="285750" indent="-285750">
              <a:buFont typeface="Wingdings" charset="2"/>
              <a:buChar char="v"/>
            </a:pP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Мой выходной день</a:t>
            </a:r>
          </a:p>
          <a:p>
            <a:pPr marL="285750" indent="-285750">
              <a:buFont typeface="Wingdings" charset="2"/>
              <a:buChar char="v"/>
            </a:pP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путешествия</a:t>
            </a:r>
          </a:p>
          <a:p>
            <a:pPr marL="285750" indent="-285750">
              <a:buFont typeface="Wingdings" charset="2"/>
              <a:buChar char="v"/>
            </a:pP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любимые праздники</a:t>
            </a:r>
          </a:p>
          <a:p>
            <a:pPr marL="285750" indent="-285750">
              <a:buFont typeface="Wingdings" charset="2"/>
              <a:buChar char="v"/>
            </a:pP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Наши семейные традиции</a:t>
            </a:r>
          </a:p>
          <a:p>
            <a:pPr marL="285750" indent="-285750">
              <a:buFont typeface="Wingdings" charset="2"/>
              <a:buChar char="v"/>
            </a:pP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Мое творчество</a:t>
            </a:r>
            <a:endParaRPr lang="ru-RU" sz="2400" dirty="0">
              <a:solidFill>
                <a:srgbClr val="35467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150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354675"/>
                </a:solidFill>
              </a:rPr>
              <a:t>рубрика «Мое творчество»</a:t>
            </a:r>
            <a:endParaRPr lang="ru-RU" sz="3600" dirty="0">
              <a:solidFill>
                <a:srgbClr val="354675"/>
              </a:solidFill>
            </a:endParaRPr>
          </a:p>
        </p:txBody>
      </p:sp>
      <p:pic>
        <p:nvPicPr>
          <p:cNvPr id="4" name="Изображение 3" descr="CCI27032018_00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32" y="2274067"/>
            <a:ext cx="1902178" cy="1222167"/>
          </a:xfrm>
          <a:prstGeom prst="rect">
            <a:avLst/>
          </a:prstGeom>
        </p:spPr>
      </p:pic>
      <p:pic>
        <p:nvPicPr>
          <p:cNvPr id="6" name="Изображение 5" descr="CCI27032018_00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970" y="4407648"/>
            <a:ext cx="1766730" cy="1242777"/>
          </a:xfrm>
          <a:prstGeom prst="rect">
            <a:avLst/>
          </a:prstGeom>
        </p:spPr>
      </p:pic>
      <p:pic>
        <p:nvPicPr>
          <p:cNvPr id="7" name="Изображение 6" descr="CCI27032018_003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91" y="3146630"/>
            <a:ext cx="1135253" cy="1598706"/>
          </a:xfrm>
          <a:prstGeom prst="rect">
            <a:avLst/>
          </a:prstGeom>
        </p:spPr>
      </p:pic>
      <p:pic>
        <p:nvPicPr>
          <p:cNvPr id="8" name="Изображение 7" descr="CCI27032018_004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980" y="2020067"/>
            <a:ext cx="2320187" cy="14761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9944" y="3945983"/>
            <a:ext cx="31717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354675"/>
                </a:solidFill>
              </a:rPr>
              <a:t>Здесь мы храним наиболее</a:t>
            </a:r>
          </a:p>
          <a:p>
            <a:pPr algn="ctr"/>
            <a:r>
              <a:rPr lang="uk-UA" dirty="0" smtClean="0">
                <a:solidFill>
                  <a:srgbClr val="354675"/>
                </a:solidFill>
              </a:rPr>
              <a:t>у</a:t>
            </a:r>
            <a:r>
              <a:rPr lang="ru-RU" dirty="0" smtClean="0">
                <a:solidFill>
                  <a:srgbClr val="354675"/>
                </a:solidFill>
              </a:rPr>
              <a:t>давшиеся детские </a:t>
            </a:r>
          </a:p>
          <a:p>
            <a:pPr algn="ctr"/>
            <a:r>
              <a:rPr lang="ru-RU" dirty="0" smtClean="0">
                <a:solidFill>
                  <a:srgbClr val="354675"/>
                </a:solidFill>
              </a:rPr>
              <a:t>творческие работы</a:t>
            </a:r>
            <a:endParaRPr lang="ru-RU" dirty="0">
              <a:solidFill>
                <a:srgbClr val="3546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8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866516"/>
            <a:ext cx="6965245" cy="1202485"/>
          </a:xfrm>
        </p:spPr>
        <p:txBody>
          <a:bodyPr/>
          <a:lstStyle/>
          <a:p>
            <a:r>
              <a:rPr lang="ru-RU" dirty="0" smtClean="0">
                <a:solidFill>
                  <a:srgbClr val="354675"/>
                </a:solidFill>
              </a:rPr>
              <a:t>Спасибо за внимание!</a:t>
            </a:r>
            <a:endParaRPr lang="ru-RU" dirty="0">
              <a:solidFill>
                <a:srgbClr val="35467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149" y="3158745"/>
            <a:ext cx="68965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Портфолио дошкольника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– это копилка личных достижений дошкольника в разнообразных видах деятельности, собираемой за время пребывания ребёнка в детском саду.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algn="just"/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0149" y="1367285"/>
            <a:ext cx="6896559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354675"/>
                </a:solidFill>
                <a:latin typeface="Times New Roman"/>
                <a:cs typeface="Times New Roman"/>
              </a:rPr>
              <a:t>Портфолио</a:t>
            </a:r>
            <a:r>
              <a:rPr lang="en-US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 – это так называемое «досье успеха», в котором отражается всё интересное и достойное из того, что происходит в жизни человека</a:t>
            </a:r>
            <a:r>
              <a:rPr lang="en-US" dirty="0" smtClean="0">
                <a:solidFill>
                  <a:srgbClr val="354675"/>
                </a:solidFill>
                <a:latin typeface="Arial"/>
                <a:cs typeface="Arial"/>
              </a:rPr>
              <a:t>.</a:t>
            </a:r>
            <a:endParaRPr lang="ru-RU" dirty="0">
              <a:solidFill>
                <a:srgbClr val="354675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437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54675"/>
                </a:solidFill>
              </a:rPr>
              <a:t>Актуальность</a:t>
            </a:r>
            <a:endParaRPr lang="ru-RU" dirty="0">
              <a:solidFill>
                <a:srgbClr val="35467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В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наше время большое внимание уделяется развитию ребёнка как личности, с его индивидуальными способностями, индивидуальным темпом и особенностями развития. </a:t>
            </a:r>
            <a:endParaRPr lang="ru-RU" dirty="0" smtClean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pPr marL="0" indent="0" algn="r">
              <a:buNone/>
            </a:pP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Помочь ему раскрыть себя, заметить в каждом свою «изюминку» способна технология «Портфолио».</a:t>
            </a:r>
            <a:endParaRPr lang="ru-RU" dirty="0" smtClean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7323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354675"/>
                </a:solidFill>
              </a:rPr>
              <a:t>Цели:</a:t>
            </a:r>
            <a:endParaRPr lang="ru-RU" dirty="0">
              <a:solidFill>
                <a:srgbClr val="354675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3040" y="1297493"/>
            <a:ext cx="6196405" cy="3603812"/>
          </a:xfrm>
        </p:spPr>
        <p:txBody>
          <a:bodyPr vert="horz"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С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б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о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р, систематиза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ция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информаци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и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354675"/>
                </a:solidFill>
                <a:latin typeface="Times New Roman"/>
                <a:cs typeface="Times New Roman"/>
              </a:rPr>
              <a:t>о ребенке,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фиксирова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ние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индивидуальны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х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неповторимы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х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субъектны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х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проявлени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й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и достижений ребенка.</a:t>
            </a:r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437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54675"/>
                </a:solidFill>
              </a:rPr>
              <a:t>Алгоритм работы над портфолио</a:t>
            </a:r>
            <a:endParaRPr lang="ru-RU" dirty="0">
              <a:solidFill>
                <a:srgbClr val="354675"/>
              </a:solidFill>
            </a:endParaRP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3040" y="2119257"/>
            <a:ext cx="6314868" cy="3603812"/>
          </a:xfrm>
        </p:spPr>
        <p:txBody>
          <a:bodyPr vert="horz"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Постановка </a:t>
            </a:r>
            <a:r>
              <a:rPr lang="en-US" dirty="0">
                <a:solidFill>
                  <a:srgbClr val="354675"/>
                </a:solidFill>
                <a:latin typeface="Times New Roman"/>
                <a:cs typeface="Times New Roman"/>
              </a:rPr>
              <a:t>цели: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автор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у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</a:t>
            </a:r>
            <a:r>
              <a:rPr lang="en-US" dirty="0">
                <a:solidFill>
                  <a:srgbClr val="354675"/>
                </a:solidFill>
                <a:latin typeface="Times New Roman"/>
                <a:cs typeface="Times New Roman"/>
              </a:rPr>
              <a:t>должно быть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понятно</a:t>
            </a:r>
            <a:r>
              <a:rPr lang="en-US" dirty="0">
                <a:solidFill>
                  <a:srgbClr val="354675"/>
                </a:solidFill>
                <a:latin typeface="Times New Roman"/>
                <a:cs typeface="Times New Roman"/>
              </a:rPr>
              <a:t>, для чего необходимо создавать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портфолио.</a:t>
            </a:r>
            <a:r>
              <a:rPr lang="ru-RU" dirty="0">
                <a:solidFill>
                  <a:srgbClr val="354675"/>
                </a:solidFill>
                <a:latin typeface="Times New Roman"/>
                <a:cs typeface="Times New Roman"/>
              </a:rPr>
              <a:t> </a:t>
            </a:r>
            <a:endParaRPr lang="ru-RU" dirty="0" smtClean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Определить </a:t>
            </a:r>
            <a:r>
              <a:rPr lang="en-US" dirty="0">
                <a:solidFill>
                  <a:srgbClr val="354675"/>
                </a:solidFill>
                <a:latin typeface="Times New Roman"/>
                <a:cs typeface="Times New Roman"/>
              </a:rPr>
              <a:t>структуру портфолио: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название рубрик</a:t>
            </a: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.</a:t>
            </a:r>
            <a:endParaRPr lang="ru-RU" dirty="0" smtClean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Сбор информации.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Оформление портфолио. 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Презентация </a:t>
            </a:r>
            <a:r>
              <a:rPr lang="en-US" dirty="0">
                <a:solidFill>
                  <a:srgbClr val="354675"/>
                </a:solidFill>
                <a:latin typeface="Times New Roman"/>
                <a:cs typeface="Times New Roman"/>
              </a:rPr>
              <a:t>портфолио</a:t>
            </a:r>
            <a:r>
              <a:rPr lang="en-US" dirty="0" smtClean="0">
                <a:solidFill>
                  <a:srgbClr val="354675"/>
                </a:solidFill>
                <a:latin typeface="Times New Roman"/>
                <a:cs typeface="Times New Roman"/>
              </a:rPr>
              <a:t>.</a:t>
            </a:r>
            <a:endParaRPr lang="ru-RU" dirty="0">
              <a:solidFill>
                <a:srgbClr val="35467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315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63040" y="2191573"/>
            <a:ext cx="6196405" cy="3603812"/>
          </a:xfrm>
        </p:spPr>
        <p:txBody>
          <a:bodyPr vert="horz"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Я и моя семья Герб и гимн семьи 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друзья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домашние питомцы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Любимые места в моем городе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Здесь я живу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увлечения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достижения</a:t>
            </a:r>
            <a:endParaRPr lang="ru-RU" dirty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rgbClr val="354675"/>
                </a:solidFill>
                <a:latin typeface="Times New Roman"/>
                <a:cs typeface="Times New Roman"/>
              </a:rPr>
              <a:t>Мои яркие впечатления</a:t>
            </a:r>
          </a:p>
        </p:txBody>
      </p:sp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354675"/>
                </a:solidFill>
              </a:rPr>
              <a:t>Структура</a:t>
            </a:r>
            <a:endParaRPr lang="ru-RU" dirty="0">
              <a:solidFill>
                <a:srgbClr val="3546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05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4673" y="766144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и моя семья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46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Изображение 1" descr="CCI27032018_0003.jpg"/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27" y="1644697"/>
            <a:ext cx="2775147" cy="39582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4852" y="1674579"/>
            <a:ext cx="376373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354675"/>
                </a:solidFill>
                <a:latin typeface="Times New Roman"/>
                <a:cs typeface="Times New Roman"/>
              </a:rPr>
              <a:t>На эти страницы заносится информация  близких родственниках с указанием их профессий и видов </a:t>
            </a: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деятельности.</a:t>
            </a:r>
          </a:p>
          <a:p>
            <a:endParaRPr lang="ru-RU" sz="2400" dirty="0">
              <a:solidFill>
                <a:srgbClr val="354675"/>
              </a:solidFill>
              <a:latin typeface="Times New Roman"/>
              <a:cs typeface="Times New Roman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Данные страницы активно используются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нами при изучении таких тем как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/>
                <a:cs typeface="Times New Roman"/>
              </a:rPr>
              <a:t>«Семья», «Профессии».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186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28470" y="986117"/>
            <a:ext cx="3272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друзья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5467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35039" y="2203089"/>
            <a:ext cx="31849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Эти страницы особенно нравятся детям.</a:t>
            </a:r>
          </a:p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В свободной деятельности они с удовольствием выискивают себя</a:t>
            </a:r>
          </a:p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 в портфолио друг друга</a:t>
            </a:r>
          </a:p>
        </p:txBody>
      </p:sp>
      <p:pic>
        <p:nvPicPr>
          <p:cNvPr id="2" name="Изображение 1" descr="друзья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19" y="2203089"/>
            <a:ext cx="3838501" cy="285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9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530" y="1096245"/>
            <a:ext cx="6051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5467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Мои домашние питомцы</a:t>
            </a:r>
            <a:endParaRPr lang="ru-RU" sz="3600" dirty="0">
              <a:solidFill>
                <a:srgbClr val="354675"/>
              </a:solidFill>
            </a:endParaRPr>
          </a:p>
        </p:txBody>
      </p:sp>
      <p:pic>
        <p:nvPicPr>
          <p:cNvPr id="4" name="Изображение 3" descr="CCI27032018_001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95" y="1742576"/>
            <a:ext cx="2968305" cy="2255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750" y="4144248"/>
            <a:ext cx="7695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Страницы о домашних животных помогают нам в проведении таких занятий как «Окружающий мир» и «Развитие речи» Дети, на примере своих животных, рассказывают о правилах ухода за ними, о бережном отношении и любви к братьям нашим меньшим и т. </a:t>
            </a:r>
            <a:r>
              <a:rPr lang="ru-RU" sz="2400" dirty="0">
                <a:solidFill>
                  <a:srgbClr val="354675"/>
                </a:solidFill>
                <a:latin typeface="Times New Roman"/>
                <a:cs typeface="Times New Roman"/>
              </a:rPr>
              <a:t>д</a:t>
            </a:r>
            <a:r>
              <a:rPr lang="ru-RU" sz="2400" dirty="0" smtClean="0">
                <a:solidFill>
                  <a:srgbClr val="354675"/>
                </a:solidFill>
                <a:latin typeface="Times New Roman"/>
                <a:cs typeface="Times New Roman"/>
              </a:rPr>
              <a:t>.</a:t>
            </a:r>
            <a:endParaRPr lang="ru-RU" sz="2400" dirty="0">
              <a:solidFill>
                <a:srgbClr val="354675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917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706</TotalTime>
  <Words>527</Words>
  <Application>Microsoft Macintosh PowerPoint</Application>
  <PresentationFormat>Экран (4:3)</PresentationFormat>
  <Paragraphs>74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Вешка</vt:lpstr>
      <vt:lpstr>Создание индивидуального портфолио дошкольника</vt:lpstr>
      <vt:lpstr>Презентация PowerPoint</vt:lpstr>
      <vt:lpstr>Актуальность</vt:lpstr>
      <vt:lpstr>Цели:</vt:lpstr>
      <vt:lpstr>Алгоритм работы над портфолио</vt:lpstr>
      <vt:lpstr>Структура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Мои яркие впечатления</vt:lpstr>
      <vt:lpstr>рубрика «Мое творчество»</vt:lpstr>
      <vt:lpstr>Спасибо за внимание!</vt:lpstr>
    </vt:vector>
  </TitlesOfParts>
  <Company>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дошкольника</dc:title>
  <dc:creator>11111 111</dc:creator>
  <cp:lastModifiedBy>11111 111</cp:lastModifiedBy>
  <cp:revision>40</cp:revision>
  <dcterms:created xsi:type="dcterms:W3CDTF">2018-03-25T15:52:20Z</dcterms:created>
  <dcterms:modified xsi:type="dcterms:W3CDTF">2018-03-28T12:55:26Z</dcterms:modified>
</cp:coreProperties>
</file>