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89" r:id="rId3"/>
    <p:sldId id="271" r:id="rId4"/>
    <p:sldId id="266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E76557"/>
    <a:srgbClr val="6EE8E8"/>
    <a:srgbClr val="FFFF99"/>
    <a:srgbClr val="6691C6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0455-D3B6-4ACD-9B35-1AEEC7D95468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6E51-686E-43C2-BD12-F0DB2926A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0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57C2-5AC7-4A9C-856F-3685DDB644E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2" y="3356992"/>
            <a:ext cx="4462659" cy="321287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65100" y="276999"/>
            <a:ext cx="584634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униципальное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Детский сад №39 г. Арзамас, Нижегородская область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736" y="6021288"/>
            <a:ext cx="1804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Г. Арзамас  2018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Р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азвивающая  </a:t>
            </a:r>
          </a:p>
          <a:p>
            <a:pPr algn="ctr"/>
            <a:r>
              <a:rPr lang="ru-RU" alt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предметно-пространственная среда в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рамках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ФГОС  ДОУ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(средняя группа №8)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5938" y="4725144"/>
            <a:ext cx="6346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</a:t>
            </a:r>
            <a:endParaRPr lang="ru-RU" sz="20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кв. категории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Гуляева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i="1" dirty="0" smtClean="0">
                <a:solidFill>
                  <a:srgbClr val="FF0000"/>
                </a:solidFill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</a:rPr>
            </a:br>
            <a:r>
              <a:rPr lang="ru-RU" altLang="ru-RU" sz="2800" i="1" dirty="0" smtClean="0">
                <a:solidFill>
                  <a:srgbClr val="FF0000"/>
                </a:solidFill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</a:rPr>
            </a:br>
            <a:r>
              <a:rPr lang="ru-RU" altLang="ru-RU" sz="2800" i="1" dirty="0" smtClean="0">
                <a:solidFill>
                  <a:srgbClr val="FF0000"/>
                </a:solidFill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</a:rPr>
            </a:br>
            <a:r>
              <a:rPr lang="ru-RU" altLang="ru-RU" sz="2800" b="1" i="1" dirty="0" smtClean="0">
                <a:solidFill>
                  <a:srgbClr val="FF0000"/>
                </a:solidFill>
              </a:rPr>
              <a:t>Предметно – пространственная развивающая среда                                            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должна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i="1" dirty="0" smtClean="0"/>
              <a:t>организовываться с учётом требований ФГОС, где чётко прослеживаются все </a:t>
            </a:r>
            <a:r>
              <a:rPr lang="ru-RU" altLang="ru-RU" sz="2800" b="1" i="1" dirty="0" smtClean="0"/>
              <a:t>пять образовательных областей:</a:t>
            </a:r>
            <a:endParaRPr lang="ru-RU" altLang="ru-RU" sz="2800" dirty="0" smtClean="0"/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258888" y="2708275"/>
            <a:ext cx="68421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</a:rPr>
              <a:t>1) социально-коммуникативная,</a:t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2) познавательная,</a:t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3) речевая,</a:t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4) художественно-эстетическая,</a:t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5) физическая.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544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610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Предметная </a:t>
            </a:r>
            <a:r>
              <a:rPr lang="en-US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развивающая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среда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в нашей группе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выстроена с учетом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модели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Н.А.Коротковой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и условно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раздлелена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на три зоны:</a:t>
            </a:r>
          </a:p>
          <a:p>
            <a:pPr lvl="0"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1.рабочая зона;</a:t>
            </a:r>
          </a:p>
          <a:p>
            <a:pPr lvl="0"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2.активная зона;</a:t>
            </a:r>
          </a:p>
          <a:p>
            <a:pPr lvl="0"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3.спокойная зона.</a:t>
            </a:r>
          </a:p>
          <a:p>
            <a:pPr lvl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ППРС в нашей группе </a:t>
            </a:r>
            <a:r>
              <a:rPr lang="en-US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способств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ует</a:t>
            </a:r>
            <a:r>
              <a:rPr lang="en-US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реализации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образовательных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областей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в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образовательном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процессе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включающем</a:t>
            </a:r>
            <a:r>
              <a:rPr lang="en-US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совместную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партнерскую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деятельность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взрослого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детей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свободную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самостоятельную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деятельность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самих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детей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условиях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созданной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педагогами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предметной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развивающей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образовательной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среды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обеспечивающей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выбор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каждым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ребенком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деятельности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интересам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позволяющей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ему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взаимодействовать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со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сверстниками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или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действовать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индивидуально</a:t>
            </a:r>
            <a:r>
              <a:rPr lang="en-US" altLang="ru-RU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5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484784"/>
            <a:ext cx="41456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Вариативность среды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03848" y="3140968"/>
            <a:ext cx="648072" cy="14401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52120" y="3140968"/>
            <a:ext cx="648072" cy="144016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31640" y="1484784"/>
            <a:ext cx="648072" cy="15121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52320" y="1484784"/>
            <a:ext cx="648072" cy="144016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92494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пространства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42784" y="2924944"/>
            <a:ext cx="28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материалов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725144"/>
            <a:ext cx="35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Обеспечение свободного выбора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725144"/>
            <a:ext cx="35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Сменяемость игрового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Безопасность предметно-пространственной среды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5544108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Обеспечение безопасности жизни </a:t>
            </a:r>
          </a:p>
          <a:p>
            <a:pPr algn="ctr"/>
            <a:r>
              <a:rPr lang="ru-RU" dirty="0" smtClean="0"/>
              <a:t>и здоровья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935596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Соответствие всем требованиям безопасности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770</TotalTime>
  <Words>157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   Предметно – пространственная развивающая среда                                            должна организовываться с учётом требований ФГОС, где чётко прослеживаются все пять образовательных областей: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84</cp:revision>
  <dcterms:created xsi:type="dcterms:W3CDTF">2014-10-02T12:51:24Z</dcterms:created>
  <dcterms:modified xsi:type="dcterms:W3CDTF">2018-03-29T08:52:19Z</dcterms:modified>
</cp:coreProperties>
</file>