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73" r:id="rId4"/>
    <p:sldId id="274" r:id="rId5"/>
    <p:sldId id="272" r:id="rId6"/>
    <p:sldId id="257" r:id="rId7"/>
    <p:sldId id="260" r:id="rId8"/>
    <p:sldId id="288" r:id="rId9"/>
    <p:sldId id="280" r:id="rId10"/>
    <p:sldId id="284" r:id="rId11"/>
    <p:sldId id="261" r:id="rId12"/>
    <p:sldId id="270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prstClr val="black"/>
                </a:solidFill>
              </a:rPr>
              <a:t>Муниципальное бюджетное дошкольное общеобразовательное учреждение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«Детский сад №4 «Сказка» города Никольска</a:t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8147248" cy="13967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dirty="0" smtClean="0"/>
              <a:t>Презентация к занятию </a:t>
            </a:r>
          </a:p>
          <a:p>
            <a:pPr marL="0" indent="0" algn="ctr">
              <a:buNone/>
            </a:pPr>
            <a:r>
              <a:rPr lang="ru-RU" sz="4400" dirty="0" smtClean="0"/>
              <a:t>«Все о лыжах»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5720482"/>
            <a:ext cx="410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Автор: </a:t>
            </a:r>
          </a:p>
          <a:p>
            <a:r>
              <a:rPr lang="ru-RU" i="1" dirty="0"/>
              <a:t>Коркина Ольга Леонидовна, </a:t>
            </a:r>
            <a:endParaRPr lang="ru-RU" i="1" dirty="0" smtClean="0"/>
          </a:p>
          <a:p>
            <a:r>
              <a:rPr lang="ru-RU" i="1" dirty="0" smtClean="0"/>
              <a:t>воспитатель по </a:t>
            </a:r>
            <a:r>
              <a:rPr lang="ru-RU" i="1" dirty="0"/>
              <a:t>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32001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4823" y="626758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Классические лыжи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0671" y="1700808"/>
            <a:ext cx="312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Коньковые лыжи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40462" y="61809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Лыжи с мочками</a:t>
            </a:r>
            <a:endParaRPr lang="ru-RU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381635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554" y="3156396"/>
            <a:ext cx="31273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60" y="692696"/>
            <a:ext cx="54562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35416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0099"/>
                </a:solidFill>
                <a:cs typeface="Times New Roman" pitchFamily="18" charset="0"/>
              </a:rPr>
              <a:t>Лыжный спорт:</a:t>
            </a:r>
            <a:br>
              <a:rPr lang="ru-RU" altLang="ru-RU" b="1" dirty="0">
                <a:solidFill>
                  <a:srgbClr val="000099"/>
                </a:solidFill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6075" y="1196752"/>
            <a:ext cx="6991850" cy="507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5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63938"/>
            <a:ext cx="5472608" cy="9221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</a:rPr>
              <a:t>Для чего нужны лыжи?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16" y="1196752"/>
            <a:ext cx="3744416" cy="262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13" y="191824"/>
            <a:ext cx="2518498" cy="374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63" y="4169590"/>
            <a:ext cx="3528392" cy="248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http://cp15.nevsepic.com.ua/238/23796/1425507890-2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236" y="3947123"/>
            <a:ext cx="3602244" cy="269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Calibri"/>
                <a:cs typeface="Times New Roman"/>
              </a:rPr>
              <a:t>Игровое упражнение «Лепим снеговика»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241862"/>
            <a:ext cx="4752528" cy="288032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Лепим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мы снеговика: 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Шляпу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нос, глаза, бока. 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Вышел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славный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снеговик, 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Он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 мал и не велик.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3408363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7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4" y="0"/>
            <a:ext cx="9185442" cy="682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9" y="-4014"/>
            <a:ext cx="9144000" cy="684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4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" y="0"/>
            <a:ext cx="91438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588" y="332656"/>
            <a:ext cx="4382823" cy="636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2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544" y="122628"/>
            <a:ext cx="6760839" cy="646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79588">
            <a:off x="5405753" y="2140888"/>
            <a:ext cx="1951094" cy="2306822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ВСЁ </a:t>
            </a:r>
            <a:br>
              <a:rPr lang="ru-RU" sz="4000" i="1" dirty="0" smtClean="0"/>
            </a:br>
            <a:r>
              <a:rPr lang="ru-RU" sz="4000" i="1" dirty="0" smtClean="0"/>
              <a:t>О ЛЫЖАХ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8649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8" y="4014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03941"/>
            <a:ext cx="5122912" cy="764704"/>
          </a:xfrm>
        </p:spPr>
        <p:txBody>
          <a:bodyPr/>
          <a:lstStyle/>
          <a:p>
            <a:r>
              <a:rPr lang="ru-RU" dirty="0" smtClean="0"/>
              <a:t>Снегоступы 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344289"/>
            <a:ext cx="3279932" cy="363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087835" cy="4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644341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</a:rPr>
              <a:t>Откуда приехали лыжи?</a:t>
            </a:r>
            <a:br>
              <a:rPr lang="ru-RU" sz="4400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9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09262"/>
            <a:ext cx="824594" cy="613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19691"/>
            <a:ext cx="1408113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714953"/>
            <a:ext cx="482282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лыж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067" y="375312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Горные лыжи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623195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Беговые пластиковые лыжи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3753124"/>
            <a:ext cx="310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Деревянные лыжи</a:t>
            </a:r>
            <a:endParaRPr lang="ru-RU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1134716"/>
            <a:ext cx="398145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793" y="1164878"/>
            <a:ext cx="37861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067" y="4415084"/>
            <a:ext cx="737711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9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82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общеобразовательное учреждение «Детский сад №4 «Сказка» города Никольска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ВСЁ  О ЛЫЖАХ</vt:lpstr>
      <vt:lpstr>Снегоступы </vt:lpstr>
      <vt:lpstr>Презентация PowerPoint</vt:lpstr>
      <vt:lpstr>Виды лыж</vt:lpstr>
      <vt:lpstr>Презентация PowerPoint</vt:lpstr>
      <vt:lpstr>Лыжный спорт: </vt:lpstr>
      <vt:lpstr>Для чего нужны лыжи?</vt:lpstr>
      <vt:lpstr>Игровое упражнение «Лепим снеговика»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Usver</dc:creator>
  <cp:lastModifiedBy>Usver</cp:lastModifiedBy>
  <cp:revision>61</cp:revision>
  <dcterms:created xsi:type="dcterms:W3CDTF">2017-03-05T12:46:18Z</dcterms:created>
  <dcterms:modified xsi:type="dcterms:W3CDTF">2018-03-30T19:34:39Z</dcterms:modified>
</cp:coreProperties>
</file>