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8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7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6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98A3-BBE7-42E7-A1FE-4D51A3E3CC6F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AF05-E8AD-4743-99D9-FBB013930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kist.ru/rukovodstvo-po-ispravleniyu-lichnosti-v2/index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kist.ru/drajzer-teodor-amerikanskaya-tragediya/index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282" y="346509"/>
            <a:ext cx="8980371" cy="144378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Муниципальное бюджетное дошкольное образовательное учреждение детский сад «Голубые дорожки» г. Волгодонск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030930"/>
            <a:ext cx="8938661" cy="4244741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Артикуляционная гимнастика  для малышей. </a:t>
            </a:r>
          </a:p>
          <a:p>
            <a:r>
              <a:rPr lang="ru-RU" sz="40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Знакомство с органами артикуляции.</a:t>
            </a:r>
            <a:br>
              <a:rPr lang="ru-RU" sz="40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000" dirty="0" smtClean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ru-RU" sz="40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32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учитель-логопед: </a:t>
            </a:r>
          </a:p>
          <a:p>
            <a:pPr algn="r"/>
            <a:r>
              <a:rPr lang="ru-RU" sz="32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Е.  А. Гусева</a:t>
            </a:r>
            <a:endParaRPr lang="ru-RU" sz="32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60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241" y="365125"/>
            <a:ext cx="8424910" cy="15524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Широко открывать рот и максимально высовывать язык изо рта.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520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в ротике живет.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устает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5" name="Объект 4" descr="http://player.myshared.ru/5/373507/slides/slide_2.jpg"/>
          <p:cNvPicPr>
            <a:picLocks noGrp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91" t="-6841" r="33191" b="6841"/>
          <a:stretch/>
        </p:blipFill>
        <p:spPr bwMode="auto">
          <a:xfrm>
            <a:off x="-905522" y="1436757"/>
            <a:ext cx="6303885" cy="48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85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52" y="-88777"/>
            <a:ext cx="8913181" cy="28230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закрыть и массировать указательным пальцем круговую мышцу рта, проводя вокруг губ.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8959" y="2050741"/>
            <a:ext cx="4761698" cy="4135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любит чистоту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домике своем - во рту.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 descr="http://player.myshared.ru/5/373507/slides/slide_3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45" t="1062" r="35961" b="-1062"/>
          <a:stretch/>
        </p:blipFill>
        <p:spPr bwMode="auto">
          <a:xfrm>
            <a:off x="-594804" y="1955580"/>
            <a:ext cx="6258757" cy="470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1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730" y="365125"/>
            <a:ext cx="10173070" cy="1325563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Открывать и закрывать рот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5191" y="1825625"/>
            <a:ext cx="5080959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 шире открывает:</a:t>
            </a:r>
          </a:p>
          <a:p>
            <a:pPr marL="0" indent="0">
              <a:buNone/>
            </a:pPr>
            <a:r>
              <a:rPr lang="ru-RU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свежий он впускает.</a:t>
            </a:r>
          </a:p>
          <a:p>
            <a:pPr algn="ctr"/>
            <a:endParaRPr lang="ru-RU" sz="7600" b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 descr="http://player.myshared.ru/5/373507/slides/slide_4.jpg"/>
          <p:cNvPicPr>
            <a:picLocks noGrp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32" r="33032"/>
          <a:stretch/>
        </p:blipFill>
        <p:spPr bwMode="auto">
          <a:xfrm>
            <a:off x="-976544" y="1690688"/>
            <a:ext cx="6622742" cy="479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262" y="365125"/>
            <a:ext cx="8824404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открыть рот и удерживать его в таком положении 10 сек.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7522" y="1825625"/>
            <a:ext cx="54153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он убирает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Домик свой не запирает.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 descr="http://player.myshared.ru/5/373507/slides/slide_5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32" t="855" r="33832" b="-855"/>
          <a:stretch/>
        </p:blipFill>
        <p:spPr bwMode="auto">
          <a:xfrm>
            <a:off x="-1097132" y="1752832"/>
            <a:ext cx="6352712" cy="492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2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75" y="365125"/>
            <a:ext cx="9152878" cy="166786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открыть и не закрывать. Сделать язык широким. «Обнять» языком всю верхнюю губу, облизать ее, убирая язык вглубь рта.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79364" y="1825625"/>
            <a:ext cx="5166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даром не теряет: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Губы-двери вытирает.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player.myshared.ru/5/373507/slides/slide_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95" t="457" r="32895" b="-457"/>
          <a:stretch/>
        </p:blipFill>
        <p:spPr bwMode="auto">
          <a:xfrm>
            <a:off x="-1034990" y="1690687"/>
            <a:ext cx="6636799" cy="4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97" y="365125"/>
            <a:ext cx="8265112" cy="185429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держать широко открытым. Облизывать языком верхние и нижние зубы с внутренней и внешней стороны.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9464" y="1825625"/>
            <a:ext cx="5166804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 он вторые -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зубы.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Ротик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шире.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player.myshared.ru/5/373507/slides/slide_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4" t="-228" r="30154" b="228"/>
          <a:stretch/>
        </p:blipFill>
        <p:spPr bwMode="auto">
          <a:xfrm>
            <a:off x="-715392" y="1825625"/>
            <a:ext cx="6299446" cy="47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76" y="365125"/>
            <a:ext cx="8655728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открыть рот. Проводить широким языком по нёбу вперёд-назад.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теперь наш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Язычок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Моет нёбо-потолок.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player.myshared.ru/5/373507/slides/slide_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97" t="-457" r="30497" b="457"/>
          <a:stretch/>
        </p:blipFill>
        <p:spPr bwMode="auto">
          <a:xfrm>
            <a:off x="-804170" y="1690688"/>
            <a:ext cx="6184038" cy="47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31" y="1544715"/>
            <a:ext cx="8495930" cy="5237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Губы сомкнуть. Зубы разомкнуть. Проводить языком по внутренней стороне щек, массируя их.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8645" y="1825625"/>
            <a:ext cx="5885155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стены. Это щеки.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 щетинистые щетки.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player.myshared.ru/5/373507/slides/slide_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8" t="1599" r="31868" b="-1599"/>
          <a:stretch/>
        </p:blipFill>
        <p:spPr bwMode="auto">
          <a:xfrm>
            <a:off x="-786414" y="2001406"/>
            <a:ext cx="6006484" cy="47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550" y="365125"/>
            <a:ext cx="8291743" cy="1325563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 открыть и не закрывать. Улыбнуться.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Руководство по исправлению личности"/>
              </a:rPr>
              <a:t>Медленно щелкать языком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присасывая его к нёбу. Растягивать подъязычную связку.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7320" y="1825625"/>
            <a:ext cx="52200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он все убрал,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лошадке поскакал.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player.myshared.ru/5/373507/slides/slide_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97" t="-2284" r="30497" b="2284"/>
          <a:stretch/>
        </p:blipFill>
        <p:spPr bwMode="auto">
          <a:xfrm>
            <a:off x="-662126" y="2031560"/>
            <a:ext cx="6086382" cy="46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707" y="328264"/>
            <a:ext cx="9614517" cy="452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	                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Конец!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peekaboo.wmsite.ru/_mod_files/ce_images/stickers/17.jpg"/>
          <p:cNvPicPr/>
          <p:nvPr/>
        </p:nvPicPr>
        <p:blipFill rotWithShape="1">
          <a:blip r:embed="rId2" cstate="print">
            <a:clrChange>
              <a:clrFrom>
                <a:srgbClr val="E1C9DF"/>
              </a:clrFrom>
              <a:clrTo>
                <a:srgbClr val="E1C9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38" l="6104" r="54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804" t="5670" r="38804" b="-5670"/>
          <a:stretch/>
        </p:blipFill>
        <p:spPr bwMode="auto">
          <a:xfrm flipH="1">
            <a:off x="559290" y="328263"/>
            <a:ext cx="4456593" cy="394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92708" y="4679929"/>
            <a:ext cx="968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составлена по методике </a:t>
            </a:r>
            <a:r>
              <a:rPr lang="ru-RU" sz="4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Куликовской Т.А.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754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154" y="336250"/>
            <a:ext cx="9692640" cy="62955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всех упражнений </a:t>
            </a:r>
            <a:r>
              <a:rPr lang="ru-RU" sz="4000" b="1" dirty="0" smtClean="0"/>
              <a:t>—</a:t>
            </a:r>
            <a:r>
              <a:rPr lang="ru-RU" sz="3100" b="1" dirty="0" smtClean="0"/>
              <a:t>выработка качественных, полноценных движений органов артикуляции, подготовка к правильному произнесению фонем.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-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Артикуляционную гимнастику целесообразно выполнять перед зеркалом, повторяя каждое упражнение 5-6 раз.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проводить по одному комплексу артикуляционных упражнений за одно занятие.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-Общая продолжительность выполнения должна составлять 7-10 минут.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5911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782" y="365125"/>
            <a:ext cx="10141017" cy="132556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открывать рот.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6658" y="1825625"/>
            <a:ext cx="5168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ротик-дом.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хозяин в доме том?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хозяин - 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Язычок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удобно в доме лёг.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smtClean="0"/>
              <a:t> </a:t>
            </a:r>
            <a:endParaRPr lang="ru-RU" dirty="0"/>
          </a:p>
        </p:txBody>
      </p:sp>
      <p:pic>
        <p:nvPicPr>
          <p:cNvPr id="5" name="Объект 4" descr="http://images.myshared.ru/5/420554/slide_4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14" t="7055" r="48449" b="-7055"/>
          <a:stretch/>
        </p:blipFill>
        <p:spPr bwMode="auto">
          <a:xfrm>
            <a:off x="-2560320" y="2063330"/>
            <a:ext cx="7988968" cy="3875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0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782" y="365125"/>
            <a:ext cx="10141017" cy="132556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Надувать и втягивать щеки.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76926"/>
            <a:ext cx="4781349" cy="4300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доме две стены.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Это </a:t>
            </a: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щеки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нам видны.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 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Драйзер Теодор Американская трагедия"/>
              </a:rPr>
              <a:t>стены в дом тянуться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потом, как шар, раздуться.</a:t>
            </a:r>
            <a:b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 descr="https://ds02.infourok.ru/uploads/ex/0352/00042201-3db7b282/img4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" t="-35063" r="2566" b="35063"/>
          <a:stretch/>
        </p:blipFill>
        <p:spPr bwMode="auto">
          <a:xfrm>
            <a:off x="990600" y="-365760"/>
            <a:ext cx="5181600" cy="654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5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286" y="365125"/>
            <a:ext cx="10025514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Вращать нижней челюстью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35191"/>
            <a:ext cx="4704347" cy="43024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есть тоже в доме нашем.</a:t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Челюсть нижнюю покажем.</a:t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</a:t>
            </a:r>
            <a:r>
              <a:rPr lang="ru-RU" sz="51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5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челюсть нижняя</a:t>
            </a: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</a:t>
            </a:r>
            <a:r>
              <a:rPr lang="ru-RU" sz="5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домике подвижная.</a:t>
            </a:r>
            <a:r>
              <a:rPr lang="ru-RU" sz="4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s://ds02.infourok.ru/uploads/ex/0352/00042201-3db7b282/img5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-33566" r="-1604" b="33566"/>
          <a:stretch/>
        </p:blipFill>
        <p:spPr bwMode="auto">
          <a:xfrm>
            <a:off x="1078832" y="490887"/>
            <a:ext cx="5181600" cy="56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6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408" y="365125"/>
            <a:ext cx="8499108" cy="169306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открыть рот. Погладить языком по нёбу. «Постучать» языком по нёбу.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65683"/>
            <a:ext cx="4694722" cy="45046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Потолок вверху, внутри,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 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нёбо.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Посмотри.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к нёбу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прикасаться.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Постучать и там остаться.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uslide.ru/images/25/32110/960/img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54" t="3207" r="53554" b="-3207"/>
          <a:stretch/>
        </p:blipFill>
        <p:spPr bwMode="auto">
          <a:xfrm>
            <a:off x="-3176338" y="2058194"/>
            <a:ext cx="8922619" cy="479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6" y="365125"/>
            <a:ext cx="10006263" cy="15984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Растянуть губы в улыбку.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губы в «трубочку».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338938"/>
            <a:ext cx="4665846" cy="4263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-губы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гибкие.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стать улыбкой.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в трубочку собраться,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снова улыбаться.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br>
              <a:rPr lang="ru-RU" sz="3600" i="1" dirty="0">
                <a:solidFill>
                  <a:srgbClr val="7030A0"/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" name="Объект 4" descr="https://ds03.infourok.ru/uploads/ex/0058/0006074f-795030a0/img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28" t="-4703" r="50028" b="4703"/>
          <a:stretch/>
        </p:blipFill>
        <p:spPr bwMode="auto">
          <a:xfrm>
            <a:off x="-2560320" y="2058193"/>
            <a:ext cx="8393229" cy="454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96051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Язычок</a:t>
            </a:r>
            <a:r>
              <a:rPr lang="ru-RU" dirty="0" smtClean="0"/>
              <a:t> наш не скучает.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доме сказки сочиняет.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Сказки эти он расскажет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картинки нам покажет.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ekaboo.wmsite.ru/_mod_files/ce_images/stickers/17.jpg"/>
          <p:cNvPicPr/>
          <p:nvPr/>
        </p:nvPicPr>
        <p:blipFill rotWithShape="1">
          <a:blip r:embed="rId2" cstate="print">
            <a:clrChange>
              <a:clrFrom>
                <a:srgbClr val="E1C9DF"/>
              </a:clrFrom>
              <a:clrTo>
                <a:srgbClr val="E1C9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38" l="6104" r="54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804" t="5670" r="38804" b="-5670"/>
          <a:stretch/>
        </p:blipFill>
        <p:spPr bwMode="auto">
          <a:xfrm>
            <a:off x="-948906" y="1166560"/>
            <a:ext cx="5322497" cy="483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50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9199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Сказка первая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72179"/>
            <a:ext cx="9144000" cy="341790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«Домашняя»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 descr="http://peekaboo.wmsite.ru/_mod_files/ce_images/stickers/17.jpg"/>
          <p:cNvPicPr/>
          <p:nvPr/>
        </p:nvPicPr>
        <p:blipFill rotWithShape="1">
          <a:blip r:embed="rId2" cstate="print">
            <a:clrChange>
              <a:clrFrom>
                <a:srgbClr val="E1C9DF"/>
              </a:clrFrom>
              <a:clrTo>
                <a:srgbClr val="E1C9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38" l="6104" r="54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804" t="5670" r="38804" b="-5670"/>
          <a:stretch/>
        </p:blipFill>
        <p:spPr bwMode="auto">
          <a:xfrm>
            <a:off x="727796" y="630360"/>
            <a:ext cx="2147979" cy="183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0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255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детский сад «Голубые дорожки» г. Волгодонск </vt:lpstr>
      <vt:lpstr> Цель всех упражнений —выработка качественных, полноценных движений органов артикуляции, подготовка к правильному произнесению фонем.   Рекомендации:   -Артикуляционную гимнастику целесообразно выполнять перед зеркалом, повторяя каждое упражнение 5-6 раз. - Рекомендуется проводить по одному комплексу артикуляционных упражнений за одно занятие.  -Общая продолжительность выполнения должна составлять 7-10 минут.   </vt:lpstr>
      <vt:lpstr>Широко открывать рот. </vt:lpstr>
      <vt:lpstr>Надувать и втягивать щеки. </vt:lpstr>
      <vt:lpstr>Вращать нижней челюстью</vt:lpstr>
      <vt:lpstr>Широко открыть рот. Погладить языком по нёбу. «Постучать» языком по нёбу. </vt:lpstr>
      <vt:lpstr>Растянуть губы в улыбку.  Собрать губы в «трубочку». </vt:lpstr>
      <vt:lpstr>Презентация PowerPoint</vt:lpstr>
      <vt:lpstr>Сказка первая</vt:lpstr>
      <vt:lpstr>Широко открывать рот и максимально высовывать язык изо рта. </vt:lpstr>
      <vt:lpstr>Рот закрыть и массировать указательным пальцем круговую мышцу рта, проводя вокруг губ. </vt:lpstr>
      <vt:lpstr>Открывать и закрывать рот</vt:lpstr>
      <vt:lpstr>Широко открыть рот и удерживать его в таком положении 10 сек. </vt:lpstr>
      <vt:lpstr>Рот открыть и не закрывать. Сделать язык широким. «Обнять» языком всю верхнюю губу, облизать ее, убирая язык вглубь рта. </vt:lpstr>
      <vt:lpstr>Рот держать широко открытым. Облизывать языком верхние и нижние зубы с внутренней и внешней стороны. </vt:lpstr>
      <vt:lpstr>Максимально открыть рот. Проводить широким языком по нёбу вперёд-назад. </vt:lpstr>
      <vt:lpstr>Губы сомкнуть. Зубы разомкнуть. Проводить языком по внутренней стороне щек, массируя их.  </vt:lpstr>
      <vt:lpstr>Рот открыть и не закрывать. Улыбнуться. Медленно щелкать языком, присасывая его к нёбу. Растягивать подъязычную связку. </vt:lpstr>
      <vt:lpstr>                               Конец!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2018-03-25T09:19:13Z</dcterms:created>
  <dcterms:modified xsi:type="dcterms:W3CDTF">2018-03-25T11:13:04Z</dcterms:modified>
</cp:coreProperties>
</file>