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66"/>
    <a:srgbClr val="FF66FF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556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079A7-0AA0-46F6-A11D-B939C97F817C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CA99B-C162-416E-8A27-5EDCFB1771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2B0-29F7-486A-B22E-BC6AB756BAB7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EB33-B50C-4AA9-BFE3-DDE7CF608FAE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919F-57F9-4B14-8674-58F399DC1C59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E730-BD38-4D20-88AA-02E32A98BDB6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200A7-5D1B-463F-9E05-CF49105C4C86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5BA3-A949-43C5-9801-04A2B8FD97C8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0989-2F0E-4841-BFE3-D480C649F6C1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FC46-BE57-4884-8DEC-056898FA0081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420C-A893-4A1F-956B-4B03092F9547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46F6-C8A0-422C-B4A3-A4F899A9DA00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478D-EFE8-4591-B770-3093F38BBA3C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72F1-90B6-4048-A2E7-64FC8919B74A}" type="datetime1">
              <a:rPr lang="ru-RU" smtClean="0"/>
              <a:t>26.03.2018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17F0-607E-4095-A3BE-07EEDDF008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738664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42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МУНИЦИПАЛЬНОЕ КАЗЕННОЕ УЧРЕЖДЕНИЕ ДОПОЛНИТЕЛЬНОГО  ОБРАЗОВАНИЯ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ЦЕНТР ДЕТСКОГО ТВОРЧЕСТВА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ejaVu Sans"/>
                <a:cs typeface="Times New Roman" pitchFamily="18" charset="0"/>
              </a:rPr>
              <a:t>»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ПРЕДГОРНОГО МУНИЦИПАЛЬНОГО РАЙОНА СТАВРОПОЛЬСКОГО КРАЯ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5357826"/>
            <a:ext cx="3714744" cy="1323439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4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ТРЕТЬЯКОВА СВЕТЛАНА ИВАНОВНА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Методист ЦДТ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Ессентукская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2018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6290655.cover.jpg"/>
          <p:cNvPicPr>
            <a:picLocks noChangeAspect="1"/>
          </p:cNvPicPr>
          <p:nvPr/>
        </p:nvPicPr>
        <p:blipFill>
          <a:blip r:embed="rId2"/>
          <a:srcRect t="35183"/>
          <a:stretch>
            <a:fillRect/>
          </a:stretch>
        </p:blipFill>
        <p:spPr>
          <a:xfrm>
            <a:off x="857224" y="571480"/>
            <a:ext cx="7358114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214290"/>
            <a:ext cx="8072494" cy="707886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«СТОП- КАДР»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6072206"/>
            <a:ext cx="635798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«РЫЖИЙ, РЫЖИЙ, КОНОПАТЫЙ»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6215082"/>
            <a:ext cx="568456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«ТРОЕ ИЗ ПРОСТОКВАШИНО»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382752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«ОСЬМИНОЖКИ»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214290"/>
            <a:ext cx="360124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«ДЯДЮШКА АУ»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215082"/>
            <a:ext cx="678661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«ИВАШКА ИЗ ДВОРЦА ПИОНЕРОВ»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35824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«НОВОГОДНЯЯ  ПЕСЕНКА  ДЕДА  МОРОЗА»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42852"/>
            <a:ext cx="600079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«ЧЕБУРАШКА ИДЁТ В ШКОЛУ»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2396" y="6488668"/>
            <a:ext cx="15716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628654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СЛЕДСТВИЕ  ВЕДУТ  КОЛОБКИ»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214290"/>
            <a:ext cx="492922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 ВЕРУ И АНФИСУ»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14290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«ЧЕЙ ЭТО ПОРТРЕТ?»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1500174"/>
            <a:ext cx="4714908" cy="2677656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о себе сказал так: «Стреляю из рогатки по голубям. Обливаю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прохо-жих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из окна водой. И всегда-всегда перехожу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ули-цу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неположенном месте»?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000768"/>
            <a:ext cx="300039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ШАПОКЛЯК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_fPaCbEG5O.jpg"/>
          <p:cNvPicPr>
            <a:picLocks noChangeAspect="1"/>
          </p:cNvPicPr>
          <p:nvPr/>
        </p:nvPicPr>
        <p:blipFill>
          <a:blip r:embed="rId3"/>
          <a:srcRect t="5127" r="13636" b="6000"/>
          <a:stretch>
            <a:fillRect/>
          </a:stretch>
        </p:blipFill>
        <p:spPr>
          <a:xfrm>
            <a:off x="500034" y="2143116"/>
            <a:ext cx="2857520" cy="3910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6072206"/>
            <a:ext cx="609230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«ПЛАСТИЛИНОВАЯ  ВОРОНА»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857356" y="0"/>
            <a:ext cx="5357850" cy="52322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КОНКУРС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 «ВОПРОС – ТЕСТ»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003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71480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Как звали кота Дяди Фёдора?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000108"/>
            <a:ext cx="4934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Ветров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500174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071678"/>
            <a:ext cx="5166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Капитанов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571744"/>
            <a:ext cx="5847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Как звали корову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Матроскина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071810"/>
            <a:ext cx="487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Мурёна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3571876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Матрёна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071942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Мурка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643446"/>
            <a:ext cx="678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Какое имя дали телёнку?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5143512"/>
            <a:ext cx="2565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Хрюша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5643578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Гаврюша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6215082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Гаркуша</a:t>
            </a:r>
            <a:endParaRPr lang="ru-RU" sz="2800" dirty="0"/>
          </a:p>
        </p:txBody>
      </p:sp>
      <p:pic>
        <p:nvPicPr>
          <p:cNvPr id="24" name="Рисунок 23" descr="0_98fa1_7a592caf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830" y="1000108"/>
            <a:ext cx="3913045" cy="5072098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5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0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2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4" dur="indefinite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5" dur="indefinite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7" dur="indefinite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2" grpId="0"/>
      <p:bldP spid="14" grpId="0"/>
      <p:bldP spid="15" grpId="0"/>
      <p:bldP spid="16" grpId="0"/>
      <p:bldP spid="16" grpId="1"/>
      <p:bldP spid="17" grpId="0"/>
      <p:bldP spid="18" grpId="0"/>
      <p:bldP spid="19" grpId="0"/>
      <p:bldP spid="19" grpId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6215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Как звали галчонка?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7158" y="500042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Хватайка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Mangal" pitchFamily="2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57158" y="1500174"/>
            <a:ext cx="2571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Каркуша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000108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Знайка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8596" y="3643314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«Кто тут?»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000240"/>
            <a:ext cx="734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Какие слова научили говорить галчонка?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571744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«Кто здесь?»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143248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«Кто там?» 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85720" y="4143380"/>
            <a:ext cx="8858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6. Как называлась деревня, в которой жили дядя Фёдор, кот и пёс?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28596" y="5072074"/>
            <a:ext cx="564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А)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Молочково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28596" y="5643578"/>
            <a:ext cx="3857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Б)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 charset="-128"/>
                <a:cs typeface="Times New Roman" pitchFamily="18" charset="0"/>
              </a:rPr>
              <a:t>Кефиркино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6143644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Простоквашино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0_98fab_a7034704_XXL.png"/>
          <p:cNvPicPr>
            <a:picLocks noChangeAspect="1"/>
          </p:cNvPicPr>
          <p:nvPr/>
        </p:nvPicPr>
        <p:blipFill>
          <a:blip r:embed="rId3" cstate="print"/>
          <a:srcRect l="23085" t="14000" r="8546" b="16000"/>
          <a:stretch>
            <a:fillRect/>
          </a:stretch>
        </p:blipFill>
        <p:spPr>
          <a:xfrm flipH="1">
            <a:off x="6786578" y="214289"/>
            <a:ext cx="2357422" cy="2578431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5" dur="indefinite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0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2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4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5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7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9" grpId="0"/>
      <p:bldP spid="1029" grpId="1"/>
      <p:bldP spid="1030" grpId="0"/>
      <p:bldP spid="8" grpId="0"/>
      <p:bldP spid="1031" grpId="0"/>
      <p:bldP spid="10" grpId="0"/>
      <p:bldP spid="11" grpId="0"/>
      <p:bldP spid="12" grpId="0"/>
      <p:bldP spid="12" grpId="1"/>
      <p:bldP spid="1032" grpId="0"/>
      <p:bldP spid="1033" grpId="0"/>
      <p:bldP spid="1034" grpId="0"/>
      <p:bldP spid="16" grpId="0"/>
      <p:bldP spid="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1357298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Мотороллер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Какую награду получил почтальон Печкин за мальчика?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857232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Велосипед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857364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Ролики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57158" y="2428868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Любимая обувь собаки Шарика?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00034" y="2928934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Ботинки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00034" y="3357562"/>
            <a:ext cx="4286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Кроссовки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857628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Кеды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28596" y="4572008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Сколько лет крокодилу Гене?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507207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40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57214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45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607220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50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0_98fa8_80c56d35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29256" y="2236644"/>
            <a:ext cx="4064108" cy="4621356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5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4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indefinite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9" dur="indefinite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0" dur="indefinite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" grpId="0"/>
      <p:bldP spid="4" grpId="0"/>
      <p:bldP spid="4" grpId="1"/>
      <p:bldP spid="5" grpId="0"/>
      <p:bldP spid="35842" grpId="0"/>
      <p:bldP spid="35843" grpId="0"/>
      <p:bldP spid="35844" grpId="0"/>
      <p:bldP spid="9" grpId="0"/>
      <p:bldP spid="9" grpId="1"/>
      <p:bldP spid="35845" grpId="0"/>
      <p:bldP spid="12" grpId="0"/>
      <p:bldP spid="13" grpId="0"/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214290"/>
            <a:ext cx="7858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Где работал крокодил Гена?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00034" y="714356"/>
            <a:ext cx="5929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Аквапарке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00034" y="1285860"/>
            <a:ext cx="3714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Зоопарке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285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Магазине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28596" y="2428868"/>
            <a:ext cx="671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Откуда появился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Чебурашка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00034" y="2928934"/>
            <a:ext cx="6572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Его привезли в коробке с бананами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00034" y="3429000"/>
            <a:ext cx="7358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Его привезли в коробке с апельсинами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929066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Его привезли в коробке с мандаринами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28596" y="4500570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Что больше всего любил кушать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Чебурашка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00034" y="5072074"/>
            <a:ext cx="25003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Бананы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00034" y="5572140"/>
            <a:ext cx="257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Яблоки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6072206"/>
            <a:ext cx="334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Апельсины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Светлана\Desktop\по Успенскому\gena-cheburashka и 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7984" y="0"/>
            <a:ext cx="2286016" cy="4297073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5" dur="indefinite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0" dur="indefinite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2" dur="indefinite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4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5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7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6" grpId="0"/>
      <p:bldP spid="36867" grpId="0"/>
      <p:bldP spid="36867" grpId="1"/>
      <p:bldP spid="5" grpId="0"/>
      <p:bldP spid="36868" grpId="0"/>
      <p:bldP spid="36869" grpId="0"/>
      <p:bldP spid="36870" grpId="0"/>
      <p:bldP spid="36870" grpId="1"/>
      <p:bldP spid="9" grpId="0"/>
      <p:bldP spid="36871" grpId="0"/>
      <p:bldP spid="36872" grpId="0"/>
      <p:bldP spid="36873" grpId="0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0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Сколько зол в день делала Шапокляк?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8596" y="1500174"/>
            <a:ext cx="3929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Семь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1286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Три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00108"/>
            <a:ext cx="1541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Пять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85720" y="2214554"/>
            <a:ext cx="671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На какой улице жил крокодил Гена?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00034" y="3714752"/>
            <a:ext cx="6643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Большая Конфетная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714620"/>
            <a:ext cx="4280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Большая Пирожковая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214686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Большая Пирожная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85720" y="4429132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Как звали крысу Шапокляк?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00034" y="5072074"/>
            <a:ext cx="321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Лариска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00034" y="5572140"/>
            <a:ext cx="271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Анфиска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6072206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Алиска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effb80ee8fe8814020523ebedeb82017.jpeg"/>
          <p:cNvPicPr>
            <a:picLocks noChangeAspect="1"/>
          </p:cNvPicPr>
          <p:nvPr/>
        </p:nvPicPr>
        <p:blipFill>
          <a:blip r:embed="rId3"/>
          <a:srcRect l="7499" b="4312"/>
          <a:stretch>
            <a:fillRect/>
          </a:stretch>
        </p:blipFill>
        <p:spPr>
          <a:xfrm flipH="1">
            <a:off x="6682051" y="2428868"/>
            <a:ext cx="2461949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21734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210" y="5286388"/>
            <a:ext cx="1349790" cy="1752585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5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0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2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4" dur="indefinite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5" dur="indefinite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7" dur="indefinite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4" grpId="0"/>
      <p:bldP spid="4" grpId="0"/>
      <p:bldP spid="5" grpId="0"/>
      <p:bldP spid="5" grpId="1"/>
      <p:bldP spid="38915" grpId="0"/>
      <p:bldP spid="38916" grpId="0"/>
      <p:bldP spid="8" grpId="0"/>
      <p:bldP spid="9" grpId="0"/>
      <p:bldP spid="9" grpId="1"/>
      <p:bldP spid="38917" grpId="0"/>
      <p:bldP spid="38918" grpId="0"/>
      <p:bldP spid="38918" grpId="1"/>
      <p:bldP spid="38919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4282" y="0"/>
            <a:ext cx="600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16. Где жил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Чебурашка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7158" y="1500174"/>
            <a:ext cx="40729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В) В телефонной будке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42"/>
            <a:ext cx="2181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А) В конуре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00108"/>
            <a:ext cx="2203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Б) В клетке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42844" y="2143116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Любимая игра крокодила Гены?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85720" y="3786190"/>
            <a:ext cx="5929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Футбол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714620"/>
            <a:ext cx="2908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Морской бой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286124"/>
            <a:ext cx="3987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Крестики – нолики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42844" y="4286256"/>
            <a:ext cx="75009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Как назвали дом крокодила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Гены?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57158" y="6215082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Дом Культуры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143512"/>
            <a:ext cx="2675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Дом Отдыха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643578"/>
            <a:ext cx="2718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Дом Дружбы</a:t>
            </a:r>
          </a:p>
        </p:txBody>
      </p:sp>
      <p:pic>
        <p:nvPicPr>
          <p:cNvPr id="17" name="Рисунок 16" descr="292106_krokodil-gena-s-garmoshkoi-risunki.jpg"/>
          <p:cNvPicPr>
            <a:picLocks noChangeAspect="1"/>
          </p:cNvPicPr>
          <p:nvPr/>
        </p:nvPicPr>
        <p:blipFill>
          <a:blip r:embed="rId2"/>
          <a:srcRect l="7613" t="4402" r="10856" b="4402"/>
          <a:stretch>
            <a:fillRect/>
          </a:stretch>
        </p:blipFill>
        <p:spPr>
          <a:xfrm>
            <a:off x="5286380" y="2561173"/>
            <a:ext cx="3857620" cy="429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5" dur="indefinite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0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2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4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5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77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/>
      <p:bldP spid="39938" grpId="1"/>
      <p:bldP spid="4" grpId="0"/>
      <p:bldP spid="5" grpId="0"/>
      <p:bldP spid="39939" grpId="0"/>
      <p:bldP spid="39940" grpId="0"/>
      <p:bldP spid="8" grpId="0"/>
      <p:bldP spid="9" grpId="0"/>
      <p:bldP spid="9" grpId="1"/>
      <p:bldP spid="39941" grpId="0"/>
      <p:bldP spid="39942" grpId="0"/>
      <p:bldP spid="12" grpId="0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0c1b_a10bdc4c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642918"/>
            <a:ext cx="2143140" cy="2545295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71538" y="0"/>
            <a:ext cx="678661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DejaVu Sans"/>
                <a:cs typeface="Times New Roman" pitchFamily="18" charset="0"/>
              </a:rPr>
              <a:t>КОНКУРС «ВОЛШЕБНАЯ КОРОБКА»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7558953_large_traktor_kopiya.png"/>
          <p:cNvPicPr>
            <a:picLocks noChangeAspect="1"/>
          </p:cNvPicPr>
          <p:nvPr/>
        </p:nvPicPr>
        <p:blipFill>
          <a:blip r:embed="rId4"/>
          <a:srcRect l="6523" t="4808" r="8696" b="11052"/>
          <a:stretch>
            <a:fillRect/>
          </a:stretch>
        </p:blipFill>
        <p:spPr>
          <a:xfrm>
            <a:off x="0" y="3643314"/>
            <a:ext cx="2786050" cy="2500330"/>
          </a:xfrm>
          <a:prstGeom prst="rect">
            <a:avLst/>
          </a:prstGeom>
        </p:spPr>
      </p:pic>
      <p:pic>
        <p:nvPicPr>
          <p:cNvPr id="8" name="Рисунок 7" descr="1574492_rogatka-p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326" y="642918"/>
            <a:ext cx="1740355" cy="2428892"/>
          </a:xfrm>
          <a:prstGeom prst="rect">
            <a:avLst/>
          </a:prstGeom>
        </p:spPr>
      </p:pic>
      <p:pic>
        <p:nvPicPr>
          <p:cNvPr id="12" name="Рисунок 11" descr="54306245_w200_h200_00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3714752"/>
            <a:ext cx="299863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_98fab_a7034704_XXL.png"/>
          <p:cNvPicPr>
            <a:picLocks noChangeAspect="1"/>
          </p:cNvPicPr>
          <p:nvPr/>
        </p:nvPicPr>
        <p:blipFill>
          <a:blip r:embed="rId7"/>
          <a:srcRect l="26246" t="52643" r="10764" b="15313"/>
          <a:stretch>
            <a:fillRect/>
          </a:stretch>
        </p:blipFill>
        <p:spPr>
          <a:xfrm>
            <a:off x="6327302" y="4071942"/>
            <a:ext cx="2816698" cy="1643074"/>
          </a:xfrm>
          <a:prstGeom prst="rect">
            <a:avLst/>
          </a:prstGeom>
        </p:spPr>
      </p:pic>
      <p:pic>
        <p:nvPicPr>
          <p:cNvPr id="17" name="Рисунок 16" descr="18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571480"/>
            <a:ext cx="2357454" cy="257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42844" y="321468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МАТРОСКИН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6116" y="314324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0826" y="3143248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СТАРУХА ШАПОКЛЯК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628652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ДЯДЯ ФЁДОР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621508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КРОКОДИЛ  ГЕНА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12" y="578645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ПОЧТАЛЬОН  ПЕЧКИН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6446" y="1000108"/>
            <a:ext cx="3143240" cy="3970318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о себе сказал: «Я могу и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кар-тошку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окучивать задними лапами. И посуду мыть — языком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облизы-вать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 места мне не надо, я могу на улице спать»?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5143512"/>
            <a:ext cx="271464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ПЕС ШАРИК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98fa4_e638d88a_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714620"/>
            <a:ext cx="2289923" cy="310992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00438"/>
            <a:ext cx="3929090" cy="3046988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7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... Он был очень серьезный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самостоя-тельный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Он в 4 года читать научился, а в шесть уже сам себе суп варил... у него спереди волосы торчком, как будто корова 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лизнула.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000768"/>
            <a:ext cx="2579552" cy="523220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8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ДЯДЯ ФЕДОР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86314" y="2500306"/>
            <a:ext cx="20489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1785926"/>
            <a:ext cx="3143240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Он всегда ходит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коричневом паль-то,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зимней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мехо-вой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шапке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но-сит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сумку через плечо.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5286388"/>
            <a:ext cx="450056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ПОЧТАЛЬОН  ПЕЧКИН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Светлана\Desktop\по Успенскому\prostokvashino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71736" y="1643050"/>
            <a:ext cx="3457574" cy="3457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72b279a0377d-300x300x90.jpg"/>
          <p:cNvPicPr>
            <a:picLocks noChangeAspect="1"/>
          </p:cNvPicPr>
          <p:nvPr/>
        </p:nvPicPr>
        <p:blipFill>
          <a:blip r:embed="rId3"/>
          <a:srcRect l="20754" r="22642"/>
          <a:stretch>
            <a:fillRect/>
          </a:stretch>
        </p:blipFill>
        <p:spPr>
          <a:xfrm>
            <a:off x="714348" y="1731157"/>
            <a:ext cx="2214578" cy="391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5500694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 комнате появился какой-то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неиз-вестный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зверь. Он был коричневый с большими вытаращенными глазами и коротким пушистым хвостом.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143248"/>
            <a:ext cx="285752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572140"/>
            <a:ext cx="342899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КРОКОДИЛ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6182" y="4071942"/>
            <a:ext cx="5214974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Он  большой, зелёный, 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длин-ным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хвостом, умеет играть на гармошке. </a:t>
            </a:r>
          </a:p>
        </p:txBody>
      </p:sp>
      <p:pic>
        <p:nvPicPr>
          <p:cNvPr id="11" name="Picture 3" descr="C:\Users\Светлана\Desktop\по Успенскому\gena-cheburashka и ии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86380" y="-214338"/>
            <a:ext cx="3857620" cy="3306531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70" y="2357430"/>
            <a:ext cx="3357586" cy="156966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7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Она маленькая,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се-ренькая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очень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хит-рая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живёт в сумке у старушки.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6215082"/>
            <a:ext cx="314327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КРЫСА  ЛАРИСКА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1734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98" y="3571876"/>
            <a:ext cx="2263802" cy="2939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4071942"/>
            <a:ext cx="2286016" cy="1938992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Его называли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Барсиком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Оболтусом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и даже Кис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Кисычем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5143512"/>
            <a:ext cx="304051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  МАТРОСКИН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Светлана\Desktop\71384137_1298936279_4a826e18665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85984" y="1714488"/>
            <a:ext cx="2871786" cy="3669504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«ДОСКА ОБЪЯВЛЕНИЙ»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8"/>
            <a:ext cx="871543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«Реализую молокопродукты высокого качества. Ферма «Мурка 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LTD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». </a:t>
            </a:r>
            <a:endParaRPr lang="ru-RU" sz="24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14488"/>
            <a:ext cx="864399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Estrangelo Edessa" pitchFamily="66"/>
              </a:rPr>
              <a:t>«Продаю ружьё для фотоохоты. Недорого».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Estrangelo Edessa" pitchFamily="66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1142984"/>
            <a:ext cx="328614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КОТ МАТРОСКИН</a:t>
            </a:r>
            <a:endParaRPr lang="ru-RU" sz="2400" b="1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1928802"/>
            <a:ext cx="1928794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 ШАРИК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00307"/>
            <a:ext cx="871543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Атдам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харошые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руки </a:t>
            </a:r>
            <a:r>
              <a:rPr lang="ru-RU" sz="2400" b="1" dirty="0" err="1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васпитаную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крысу. Кличка Лариса. </a:t>
            </a:r>
            <a:r>
              <a:rPr lang="ru-RU" sz="2400" b="1" dirty="0" err="1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Акрас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серый. Хвост – </a:t>
            </a:r>
            <a:r>
              <a:rPr lang="ru-RU" sz="2400" b="1" dirty="0" err="1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десят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сантеметраф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3357562"/>
            <a:ext cx="414340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СТАРУХА  ШАПОКЛЯК</a:t>
            </a:r>
            <a:endParaRPr lang="ru-RU" sz="2400" b="1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929066"/>
            <a:ext cx="8715436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rebuchet MS" pitchFamily="34" charset="0"/>
                <a:cs typeface="Times New Roman" pitchFamily="18" charset="0"/>
              </a:rPr>
              <a:t>«Организую курсы разговорного русского языка. </a:t>
            </a:r>
            <a:r>
              <a:rPr lang="ru-RU" sz="2400" b="1" dirty="0" err="1" smtClean="0">
                <a:latin typeface="Trebuchet MS" pitchFamily="34" charset="0"/>
                <a:cs typeface="Times New Roman" pitchFamily="18" charset="0"/>
              </a:rPr>
              <a:t>Обу-чаю</a:t>
            </a:r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rebuchet MS" pitchFamily="34" charset="0"/>
                <a:cs typeface="Times New Roman" pitchFamily="18" charset="0"/>
              </a:rPr>
              <a:t>фразам: «Кто там?», «Это я – почтальон Печкин».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4786322"/>
            <a:ext cx="400052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ГАЛЧОНОК ХВАТАЙКА</a:t>
            </a:r>
            <a:endParaRPr lang="ru-RU" sz="24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429264"/>
            <a:ext cx="7786742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«Молодой джентльмен пятидесяти лет хочет завести себе друзей».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6000768"/>
            <a:ext cx="328614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КРОКОДИЛ  ГЕНА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15436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rebuchet MS" pitchFamily="34" charset="0"/>
                <a:cs typeface="Times New Roman" pitchFamily="18" charset="0"/>
              </a:rPr>
              <a:t>«Веду розыск всего: от пропавших носков до слонов. Быстроту и качество гарантирую». </a:t>
            </a:r>
            <a:endParaRPr lang="ru-RU" sz="2400" b="1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871543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Verdana" pitchFamily="34" charset="0"/>
                <a:cs typeface="Times New Roman" pitchFamily="18" charset="0"/>
              </a:rPr>
              <a:t>«Поздороваюсь с каждой дворняжкой за лапу».</a:t>
            </a:r>
            <a:endParaRPr lang="ru-RU" sz="24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86058"/>
            <a:ext cx="8715436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«Предлагаю почтовые услуги: вынос газет, журналов; разнос посылок; вручение телеграмм и писем. Оплата: чашка чаю с баранками и другими вкусными вещами».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14884"/>
            <a:ext cx="8715436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«Открывается дом дружбы. Каждый кто хочет иметь друга, пусть приходит к нам». </a:t>
            </a:r>
            <a:endParaRPr lang="ru-RU" sz="28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929330"/>
            <a:ext cx="871543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Verdana" pitchFamily="34" charset="0"/>
                <a:cs typeface="Times New Roman" pitchFamily="18" charset="0"/>
              </a:rPr>
              <a:t>«Осторожно: злая собака».</a:t>
            </a:r>
            <a:endParaRPr lang="ru-RU" sz="24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950" y="1000108"/>
            <a:ext cx="192882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КОЛОБОК</a:t>
            </a:r>
            <a:endParaRPr lang="ru-RU" dirty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2143116"/>
            <a:ext cx="350046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ЧЕБУРАШКА</a:t>
            </a:r>
            <a:endParaRPr lang="ru-RU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4071942"/>
            <a:ext cx="414340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ПОЧТАЛЬОН ПЕЧКИН</a:t>
            </a: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5286388"/>
            <a:ext cx="350046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КРОКОДИЛ ГЕНА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6143644"/>
            <a:ext cx="350046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СТАРУХА ШАПОКЛЯК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17F0-607E-4095-A3BE-07EEDDF0083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836</Words>
  <Application>Microsoft Office PowerPoint</Application>
  <PresentationFormat>Экран (4:3)</PresentationFormat>
  <Paragraphs>165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XXX</cp:lastModifiedBy>
  <cp:revision>148</cp:revision>
  <dcterms:created xsi:type="dcterms:W3CDTF">2017-11-23T08:08:50Z</dcterms:created>
  <dcterms:modified xsi:type="dcterms:W3CDTF">2018-03-26T11:32:59Z</dcterms:modified>
</cp:coreProperties>
</file>